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269" r:id="rId3"/>
    <p:sldId id="270" r:id="rId4"/>
    <p:sldId id="273" r:id="rId5"/>
    <p:sldId id="271" r:id="rId6"/>
    <p:sldId id="257" r:id="rId7"/>
    <p:sldId id="258" r:id="rId8"/>
    <p:sldId id="259" r:id="rId9"/>
    <p:sldId id="260" r:id="rId10"/>
    <p:sldId id="261" r:id="rId11"/>
    <p:sldId id="280" r:id="rId12"/>
    <p:sldId id="281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2" r:id="rId21"/>
    <p:sldId id="264" r:id="rId22"/>
    <p:sldId id="267" r:id="rId23"/>
    <p:sldId id="265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70" d="100"/>
          <a:sy n="70" d="100"/>
        </p:scale>
        <p:origin x="78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8271D-39B3-4ED0-9468-9517DE10AE43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F86F5-BF55-4D0C-B275-391978D6F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8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F86F5-BF55-4D0C-B275-391978D6FF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3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3.png"/><Relationship Id="rId26" Type="http://schemas.openxmlformats.org/officeDocument/2006/relationships/image" Target="../media/image34.png"/><Relationship Id="rId3" Type="http://schemas.microsoft.com/office/2007/relationships/hdphoto" Target="../media/hdphoto1.wdp"/><Relationship Id="rId21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24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23" Type="http://schemas.openxmlformats.org/officeDocument/2006/relationships/image" Target="../media/image31.png"/><Relationship Id="rId10" Type="http://schemas.openxmlformats.org/officeDocument/2006/relationships/image" Target="../media/image20.jpeg"/><Relationship Id="rId19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1132" y="3878401"/>
            <a:ext cx="11392434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0" kern="0" spc="-1200" dirty="0">
                <a:solidFill>
                  <a:schemeClr val="accent2">
                    <a:lumMod val="75000"/>
                  </a:schemeClr>
                </a:solidFill>
                <a:latin typeface="Noto Sans CJK KR Black" pitchFamily="34" charset="0"/>
                <a:cs typeface="Noto Sans CJK KR Black" pitchFamily="34" charset="0"/>
              </a:rPr>
              <a:t>W</a:t>
            </a:r>
            <a:r>
              <a:rPr lang="en-US" sz="16000" kern="0" spc="-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0"/>
                <a:cs typeface="Noto Sans CJK KR Black" pitchFamily="34" charset="0"/>
              </a:rPr>
              <a:t>AYG</a:t>
            </a:r>
            <a:endParaRPr lang="en-US" sz="1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47462" y="6210300"/>
            <a:ext cx="9418566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1200" dirty="0">
                <a:solidFill>
                  <a:schemeClr val="bg1">
                    <a:lumMod val="85000"/>
                  </a:schemeClr>
                </a:solidFill>
                <a:latin typeface="Noto Sans CJK KR Black" pitchFamily="34" charset="0"/>
                <a:cs typeface="Noto Sans CJK KR Black" pitchFamily="34" charset="0"/>
              </a:rPr>
              <a:t>W h e r e   A r e   Y o u   G o </a:t>
            </a:r>
            <a:r>
              <a:rPr lang="en-US" sz="6600" kern="0" spc="-1200" dirty="0" err="1">
                <a:solidFill>
                  <a:schemeClr val="bg1">
                    <a:lumMod val="85000"/>
                  </a:schemeClr>
                </a:solidFill>
                <a:latin typeface="Noto Sans CJK KR Black" pitchFamily="34" charset="0"/>
                <a:cs typeface="Noto Sans CJK KR Black" pitchFamily="34" charset="0"/>
              </a:rPr>
              <a:t>i</a:t>
            </a:r>
            <a:r>
              <a:rPr lang="en-US" sz="6600" kern="0" spc="-1200" dirty="0">
                <a:solidFill>
                  <a:schemeClr val="bg1">
                    <a:lumMod val="85000"/>
                  </a:schemeClr>
                </a:solidFill>
                <a:latin typeface="Noto Sans CJK KR Black" pitchFamily="34" charset="0"/>
                <a:cs typeface="Noto Sans CJK KR Black" pitchFamily="34" charset="0"/>
              </a:rPr>
              <a:t> n g?  </a:t>
            </a:r>
            <a:endParaRPr lang="en-US" sz="6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2561" y="2121069"/>
            <a:ext cx="1154691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Java Project Presentation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CB8ED1E-8EE9-4C49-B360-15EC1C26B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92838"/>
            <a:ext cx="2743200" cy="535862"/>
          </a:xfrm>
          <a:prstGeom prst="rect">
            <a:avLst/>
          </a:prstGeom>
        </p:spPr>
      </p:pic>
      <p:grpSp>
        <p:nvGrpSpPr>
          <p:cNvPr id="11" name="그룹 1002"/>
          <p:cNvGrpSpPr/>
          <p:nvPr/>
        </p:nvGrpSpPr>
        <p:grpSpPr>
          <a:xfrm>
            <a:off x="1066800" y="1059181"/>
            <a:ext cx="1600200" cy="45719"/>
            <a:chOff x="904762" y="9046656"/>
            <a:chExt cx="16476190" cy="47085"/>
          </a:xfrm>
        </p:grpSpPr>
        <p:pic>
          <p:nvPicPr>
            <p:cNvPr id="12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13" name="Object 5"/>
          <p:cNvSpPr txBox="1"/>
          <p:nvPr/>
        </p:nvSpPr>
        <p:spPr>
          <a:xfrm>
            <a:off x="10896599" y="8877300"/>
            <a:ext cx="65858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34" charset="0"/>
              </a:rPr>
              <a:t>고재현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34" charset="0"/>
              </a:rPr>
              <a:t> 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34" charset="0"/>
              </a:rPr>
              <a:t>김병선  김진웅  </a:t>
            </a: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Medium" pitchFamily="34" charset="0"/>
              </a:rPr>
              <a:t>안지무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9400" y="3705709"/>
            <a:ext cx="2133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41132" y="36937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EASY TRAVEL PLAN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66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857" y="6141561"/>
            <a:ext cx="3680721" cy="1745139"/>
            <a:chOff x="943857" y="5994497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7" name="Google Shape;76;p15"/>
          <p:cNvSpPr txBox="1">
            <a:spLocks/>
          </p:cNvSpPr>
          <p:nvPr/>
        </p:nvSpPr>
        <p:spPr>
          <a:xfrm>
            <a:off x="1169671" y="6858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</a:t>
            </a:r>
            <a:r>
              <a:rPr lang="en-US" altLang="ko-KR" sz="3500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DB - ERD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132C07-BD95-4DB0-9342-72191B7FC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31" y="1790700"/>
            <a:ext cx="13154297" cy="8801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702C5-1EF0-45CA-8BCE-4740314FB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5800" y="687169"/>
            <a:ext cx="3020667" cy="2186159"/>
          </a:xfrm>
          <a:prstGeom prst="rect">
            <a:avLst/>
          </a:prstGeom>
        </p:spPr>
      </p:pic>
      <p:grpSp>
        <p:nvGrpSpPr>
          <p:cNvPr id="20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2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2" name="Google Shape;76;p15">
            <a:extLst>
              <a:ext uri="{FF2B5EF4-FFF2-40B4-BE49-F238E27FC236}">
                <a16:creationId xmlns:a16="http://schemas.microsoft.com/office/drawing/2014/main" id="{FE9DF2B1-89F5-4B49-AF84-4C6E55E7ACA5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D9760702-8DF4-4C81-8A8A-23D5F5806BD3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26" name="Google Shape;76;p15">
            <a:extLst>
              <a:ext uri="{FF2B5EF4-FFF2-40B4-BE49-F238E27FC236}">
                <a16:creationId xmlns:a16="http://schemas.microsoft.com/office/drawing/2014/main" id="{F8311491-8ADF-4B98-8416-7B8CDEAA868A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32" name="Google Shape;76;p15">
            <a:extLst>
              <a:ext uri="{FF2B5EF4-FFF2-40B4-BE49-F238E27FC236}">
                <a16:creationId xmlns:a16="http://schemas.microsoft.com/office/drawing/2014/main" id="{90FECA0E-B190-4405-924F-F225EA26B02D}"/>
              </a:ext>
            </a:extLst>
          </p:cNvPr>
          <p:cNvSpPr txBox="1">
            <a:spLocks/>
          </p:cNvSpPr>
          <p:nvPr/>
        </p:nvSpPr>
        <p:spPr>
          <a:xfrm>
            <a:off x="1169671" y="7848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3" name="Google Shape;76;p15">
            <a:extLst>
              <a:ext uri="{FF2B5EF4-FFF2-40B4-BE49-F238E27FC236}">
                <a16:creationId xmlns:a16="http://schemas.microsoft.com/office/drawing/2014/main" id="{0D06B071-2156-4B15-A1D5-2B043812C7A2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34" name="Google Shape;76;p15">
            <a:extLst>
              <a:ext uri="{FF2B5EF4-FFF2-40B4-BE49-F238E27FC236}">
                <a16:creationId xmlns:a16="http://schemas.microsoft.com/office/drawing/2014/main" id="{3F8188BE-BD78-4359-9B3C-C41D9C4B1DD7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002740F5-A03F-4CDB-AF69-7E75856C783B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7" name="Google Shape;76;p15"/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132C07-BD95-4DB0-9342-72191B7FC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20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2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2" name="Google Shape;76;p15">
            <a:extLst>
              <a:ext uri="{FF2B5EF4-FFF2-40B4-BE49-F238E27FC236}">
                <a16:creationId xmlns:a16="http://schemas.microsoft.com/office/drawing/2014/main" id="{FE9DF2B1-89F5-4B49-AF84-4C6E55E7ACA5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D9760702-8DF4-4C81-8A8A-23D5F5806BD3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26" name="Google Shape;76;p15">
            <a:extLst>
              <a:ext uri="{FF2B5EF4-FFF2-40B4-BE49-F238E27FC236}">
                <a16:creationId xmlns:a16="http://schemas.microsoft.com/office/drawing/2014/main" id="{F8311491-8ADF-4B98-8416-7B8CDEAA868A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33" name="Google Shape;76;p15">
            <a:extLst>
              <a:ext uri="{FF2B5EF4-FFF2-40B4-BE49-F238E27FC236}">
                <a16:creationId xmlns:a16="http://schemas.microsoft.com/office/drawing/2014/main" id="{0D06B071-2156-4B15-A1D5-2B043812C7A2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D19DDDD9-EE2D-4136-8755-2FCC7C09EC58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63C7F5-3A9F-4454-82E3-A4C08F20D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303" y="1814451"/>
            <a:ext cx="10143297" cy="8472549"/>
          </a:xfrm>
          <a:prstGeom prst="rect">
            <a:avLst/>
          </a:prstGeom>
        </p:spPr>
      </p:pic>
      <p:sp>
        <p:nvSpPr>
          <p:cNvPr id="29" name="Google Shape;76;p15">
            <a:extLst>
              <a:ext uri="{FF2B5EF4-FFF2-40B4-BE49-F238E27FC236}">
                <a16:creationId xmlns:a16="http://schemas.microsoft.com/office/drawing/2014/main" id="{83192C05-D351-4F34-A527-750E726BB9E8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4F71C26D-F16B-4D65-846A-0E8884DFBE09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013A0-E3A5-41C8-8239-FB1AE9D9CE92}"/>
              </a:ext>
            </a:extLst>
          </p:cNvPr>
          <p:cNvSpPr txBox="1"/>
          <p:nvPr/>
        </p:nvSpPr>
        <p:spPr>
          <a:xfrm>
            <a:off x="5486400" y="1028700"/>
            <a:ext cx="853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1.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J</a:t>
            </a:r>
            <a:r>
              <a:rPr lang="en-US" altLang="ko-KR" sz="5000" b="1" dirty="0">
                <a:latin typeface="Arial Black" panose="020B0A04020102020204" pitchFamily="34" charset="0"/>
              </a:rPr>
              <a:t>oin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2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7" name="Google Shape;76;p15"/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132C07-BD95-4DB0-9342-72191B7FC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20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2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2" name="Google Shape;76;p15">
            <a:extLst>
              <a:ext uri="{FF2B5EF4-FFF2-40B4-BE49-F238E27FC236}">
                <a16:creationId xmlns:a16="http://schemas.microsoft.com/office/drawing/2014/main" id="{FE9DF2B1-89F5-4B49-AF84-4C6E55E7ACA5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D9760702-8DF4-4C81-8A8A-23D5F5806BD3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26" name="Google Shape;76;p15">
            <a:extLst>
              <a:ext uri="{FF2B5EF4-FFF2-40B4-BE49-F238E27FC236}">
                <a16:creationId xmlns:a16="http://schemas.microsoft.com/office/drawing/2014/main" id="{F8311491-8ADF-4B98-8416-7B8CDEAA868A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33" name="Google Shape;76;p15">
            <a:extLst>
              <a:ext uri="{FF2B5EF4-FFF2-40B4-BE49-F238E27FC236}">
                <a16:creationId xmlns:a16="http://schemas.microsoft.com/office/drawing/2014/main" id="{0D06B071-2156-4B15-A1D5-2B043812C7A2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D19DDDD9-EE2D-4136-8755-2FCC7C09EC58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4BA62-4809-48A7-A87D-1B79CC060E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2019300"/>
            <a:ext cx="12118978" cy="8175140"/>
          </a:xfrm>
          <a:prstGeom prst="rect">
            <a:avLst/>
          </a:prstGeom>
        </p:spPr>
      </p:pic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1A1C9B59-1707-4229-A4E0-B01E9BE97DE0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C5001DD2-8085-4FF3-9917-79CCB8569DD4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3D7EE-3707-4B74-B921-241943DB0C29}"/>
              </a:ext>
            </a:extLst>
          </p:cNvPr>
          <p:cNvSpPr txBox="1"/>
          <p:nvPr/>
        </p:nvSpPr>
        <p:spPr>
          <a:xfrm>
            <a:off x="5486400" y="1028700"/>
            <a:ext cx="853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2.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L</a:t>
            </a:r>
            <a:r>
              <a:rPr lang="en-US" altLang="ko-KR" sz="5000" b="1" dirty="0">
                <a:latin typeface="Arial Black" panose="020B0A04020102020204" pitchFamily="34" charset="0"/>
              </a:rPr>
              <a:t>ogin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9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86400" y="1028700"/>
            <a:ext cx="853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3. Main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r>
              <a:rPr lang="en-US" altLang="ko-KR" sz="5000" b="1" dirty="0">
                <a:latin typeface="Arial Black" panose="020B0A04020102020204" pitchFamily="34" charset="0"/>
              </a:rPr>
              <a:t>ap </a:t>
            </a:r>
            <a:r>
              <a:rPr lang="en-US" altLang="ko-KR" sz="50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&amp;</a:t>
            </a:r>
            <a:r>
              <a:rPr lang="en-US" altLang="ko-KR" sz="5000" b="1" dirty="0">
                <a:latin typeface="Arial Black" panose="020B0A04020102020204" pitchFamily="34" charset="0"/>
              </a:rPr>
              <a:t>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</a:t>
            </a:r>
            <a:r>
              <a:rPr lang="en-US" altLang="ko-KR" sz="5000" b="1" dirty="0">
                <a:latin typeface="Arial Black" panose="020B0A04020102020204" pitchFamily="34" charset="0"/>
              </a:rPr>
              <a:t>ilter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2EE57-1071-4054-969C-A776B1149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890474"/>
            <a:ext cx="12118978" cy="8206026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5C87FD13-99E4-40B0-9F6A-4BCEF1A057D9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3D54F44A-9215-474F-A3FA-5411742D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9D60CC39-BFC5-47A0-8345-5B889E0C45EB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54A054F-349C-4C7C-9877-237D430E4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F69E04F8-B70C-47CD-8B51-282ADC473885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D8CEA10F-F2C6-4F9F-B114-D3CEDE50C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9CC039B9-0EBA-4E4A-9B96-73B5E148974D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55557CFA-C95C-4AA5-B98F-E546BFEBC4D1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CBF99F7A-DB8E-463C-A2FB-D7710CEC62CC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F226FCA7-BF22-43CF-ACF9-74CCEEAFF271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259EB338-0CAC-4DA6-84AE-DF6E59903821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AFFBA7AB-A796-4E97-9D02-B876809565D3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5" name="Google Shape;76;p15">
            <a:extLst>
              <a:ext uri="{FF2B5EF4-FFF2-40B4-BE49-F238E27FC236}">
                <a16:creationId xmlns:a16="http://schemas.microsoft.com/office/drawing/2014/main" id="{CD6E621F-3105-45A1-8A31-BB682AD3624B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138215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86400" y="10287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4. Main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000" b="1" dirty="0">
                <a:latin typeface="Arial Black" panose="020B0A04020102020204" pitchFamily="34" charset="0"/>
              </a:rPr>
              <a:t>ost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E2CDD-ED54-433D-B74C-DD9CCD7B9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90474"/>
            <a:ext cx="10287000" cy="8300654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E7C70C43-9895-466A-AA69-C9CAA8A14D52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51312463-219D-4090-B2E5-9691F56E8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51F19BDA-7842-43BF-9456-C29F6ADC2535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915527-A5E9-424C-A2DF-360F0F7D5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A58DA4CB-81DB-495A-9D50-D71DC69AC4E4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6DB48802-A3E9-457C-850B-358D8ED5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40DBC2BE-90F1-470F-BC94-B2DA59FE26EA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66F1AE79-0571-4299-8D84-3C2EE001DCF5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37D823EC-599B-4F17-B865-02F22EFDE484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2EC4064B-99D4-4898-993F-40212110BDA7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6A9313B5-232C-4534-8EF0-220BBDBA038A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E1853D68-CD67-474E-96AA-442AD7705609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3B7C7A55-76E4-487C-B79E-8F6012C62E82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161504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86400" y="10287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5. Plan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sz="5000" b="1" dirty="0">
                <a:latin typeface="Arial Black" panose="020B0A04020102020204" pitchFamily="34" charset="0"/>
              </a:rPr>
              <a:t>alendar 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8C021-19BF-4C6E-9BF3-6363704AB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537" y="1814451"/>
            <a:ext cx="10899663" cy="8472549"/>
          </a:xfrm>
          <a:prstGeom prst="rect">
            <a:avLst/>
          </a:prstGeom>
        </p:spPr>
      </p:pic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A522B3CB-5B3E-42E4-AC38-16F4A7B51D00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25268909-D340-46E4-A753-44C373C0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2" name="Google Shape;76;p15">
            <a:extLst>
              <a:ext uri="{FF2B5EF4-FFF2-40B4-BE49-F238E27FC236}">
                <a16:creationId xmlns:a16="http://schemas.microsoft.com/office/drawing/2014/main" id="{AF765055-7612-4EB3-A0D6-0FC1286FDD2B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183F0FD-F85E-46F1-B75C-AD7AF0228F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8A3F653D-C505-4BE4-B621-F7D768C02D7F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4FF352E5-8035-48BF-850A-70E903AF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20144FA5-13B0-4C0A-8C8B-604BC340EA2F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05704C2A-002D-48BA-A66D-50B7C92483A0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F4A93B4A-6807-4452-807B-297EF7FBEB59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9B4BB9D3-1E32-4666-A3AD-92302167F54C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972A7AEE-B12A-4570-85F4-040E97EE04A5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679A30D2-7229-4B79-A317-4BF500BF017B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5" name="Google Shape;76;p15">
            <a:extLst>
              <a:ext uri="{FF2B5EF4-FFF2-40B4-BE49-F238E27FC236}">
                <a16:creationId xmlns:a16="http://schemas.microsoft.com/office/drawing/2014/main" id="{DE405609-5BE5-4504-A543-BC366F2E93AA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315435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86400" y="1028700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6. Make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000" b="1" dirty="0">
                <a:latin typeface="Arial Black" panose="020B0A04020102020204" pitchFamily="34" charset="0"/>
              </a:rPr>
              <a:t>lan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AA944B-F79C-4088-AF73-67AE3C9C9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537" y="1814451"/>
            <a:ext cx="11224951" cy="8472549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792E20E-54FC-4C04-9637-686F942A8B6F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5D50FF3E-E234-4C0A-A05F-837406D7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D1720BAE-9512-4B5F-A71F-812E30DF0280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3673524-9E08-4C44-8F8E-0E230E780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118F90C-C69E-46AC-9CB0-2D5B2FABEDA1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9D2978DA-C4C1-44BF-B211-B6FEE2F0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033DCA4D-D469-4FD5-A5B9-DD0E13FBF189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1492E14F-BCAD-4D19-9EFE-C15085085074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87FF37B0-00A3-47EE-BFFB-A83A588A3711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1903B8C8-CBBC-4D9F-92C1-625BC146153B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6567F6CD-6636-487B-AE57-8E505AFED338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E9378E73-414B-490B-A454-431DDC234236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2F43A145-893D-4B10-8CB1-C66A045BA1F5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138178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132C07-BD95-4DB0-9342-72191B7FC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59488" y="1101123"/>
            <a:ext cx="9170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7. Plan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M</a:t>
            </a:r>
            <a:r>
              <a:rPr lang="en-US" altLang="ko-KR" sz="5000" b="1" dirty="0">
                <a:latin typeface="Arial Black" panose="020B0A04020102020204" pitchFamily="34" charset="0"/>
              </a:rPr>
              <a:t>odify </a:t>
            </a:r>
            <a:r>
              <a:rPr lang="en-US" altLang="ko-KR" sz="50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&amp;</a:t>
            </a:r>
            <a:r>
              <a:rPr lang="en-US" altLang="ko-KR" sz="5000" b="1" dirty="0">
                <a:latin typeface="Arial Black" panose="020B0A04020102020204" pitchFamily="34" charset="0"/>
              </a:rPr>
              <a:t>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D</a:t>
            </a:r>
            <a:r>
              <a:rPr lang="en-US" altLang="ko-KR" sz="5000" b="1" dirty="0">
                <a:latin typeface="Arial Black" panose="020B0A04020102020204" pitchFamily="34" charset="0"/>
              </a:rPr>
              <a:t>elete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E700D-8BBB-4C2E-B410-9C4277286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2243214"/>
            <a:ext cx="11734800" cy="8043785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39406A4E-26E7-4945-89EE-008EDA516C6B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9487F2A0-A3C3-4965-ADD8-255BCF64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4D5BACA6-58DC-4172-909A-950727B9F91D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FFE3A44E-EA51-4EE3-99D9-D8F564C8127C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636060C0-B2AE-4700-9EC4-5DCE590E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3FDA037C-FB86-4075-B430-3C17EEE7B0D5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FF4981BA-CF6F-4E86-ACC0-8996F4E3CCF0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F78CD6E2-4CF6-4B9B-B5A3-A17B3FD4C24F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B9A89E19-72B6-4D81-9914-ABEA1D946AF9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6E934C8C-60DA-448A-9F14-ACB1B48D749B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DBFAEA0D-3D9D-4219-A738-FD882BDF72A8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A7C08D6B-5572-45B1-AE21-1E76EFEFC19B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216814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59488" y="1101123"/>
            <a:ext cx="7265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8. Make Plan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P</a:t>
            </a:r>
            <a:r>
              <a:rPr lang="en-US" altLang="ko-KR" sz="5000" b="1" dirty="0">
                <a:latin typeface="Arial Black" panose="020B0A04020102020204" pitchFamily="34" charset="0"/>
              </a:rPr>
              <a:t>ost 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E410B-2B17-425E-9FF6-2E5E763C5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870" y="1962897"/>
            <a:ext cx="11300459" cy="8324103"/>
          </a:xfrm>
          <a:prstGeom prst="rect">
            <a:avLst/>
          </a:prstGeom>
        </p:spPr>
      </p:pic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C9A97853-C910-4C14-A699-6A85B9531024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E97F45D0-A85B-48BF-BC04-852DE58E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FA607F37-F864-46B4-AAC4-FD3526CC3406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D23968-A473-4DA6-9AA4-DDD5E9709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42606C98-5FAB-400A-BB0C-BDAD70EAD08D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B155C07A-19AC-40EE-BB71-89FA371DE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64455CB6-1F4E-440B-9E33-56B883EC38B3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30DA3A8C-9EA0-4FA1-AE20-E15A88959BE0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1F58036A-9214-426B-AEC4-64318CC4DC25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1AB9D903-AFD0-41AA-9119-EEA197FCEBCA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F8D0EE72-CD0E-4E24-AD39-36CFA7548025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5178A13E-B64F-4708-A550-863A6C04FEC2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B3EED4E1-4540-4FCA-9668-11DAC95C8349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  <p:extLst>
      <p:ext uri="{BB962C8B-B14F-4D97-AF65-F5344CB8AC3E}">
        <p14:creationId xmlns:p14="http://schemas.microsoft.com/office/powerpoint/2010/main" val="293261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59488" y="1101123"/>
            <a:ext cx="7265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9.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C</a:t>
            </a:r>
            <a:r>
              <a:rPr lang="en-US" altLang="ko-KR" sz="5000" b="1" dirty="0">
                <a:latin typeface="Arial Black" panose="020B0A04020102020204" pitchFamily="34" charset="0"/>
              </a:rPr>
              <a:t>hat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7020E5F4-4C57-410D-B2B5-86DCF28E5D4B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46" name="Object 5">
              <a:extLst>
                <a:ext uri="{FF2B5EF4-FFF2-40B4-BE49-F238E27FC236}">
                  <a16:creationId xmlns:a16="http://schemas.microsoft.com/office/drawing/2014/main" id="{B01C3100-8214-456E-B6B4-3C20B3D7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47" name="Google Shape;76;p15">
            <a:extLst>
              <a:ext uri="{FF2B5EF4-FFF2-40B4-BE49-F238E27FC236}">
                <a16:creationId xmlns:a16="http://schemas.microsoft.com/office/drawing/2014/main" id="{1414BB2D-85C6-4FFC-9009-CE5018D8F15B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F565EF6-F65F-4BCE-A4A3-C5FE385AC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734D0F52-2389-430E-BF1B-4C95771A8087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0" name="Object 10">
              <a:extLst>
                <a:ext uri="{FF2B5EF4-FFF2-40B4-BE49-F238E27FC236}">
                  <a16:creationId xmlns:a16="http://schemas.microsoft.com/office/drawing/2014/main" id="{FBE714B2-729E-484D-A834-7E09C317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51" name="Google Shape;76;p15">
            <a:extLst>
              <a:ext uri="{FF2B5EF4-FFF2-40B4-BE49-F238E27FC236}">
                <a16:creationId xmlns:a16="http://schemas.microsoft.com/office/drawing/2014/main" id="{77962355-0FA4-4C9C-9B55-C1375581B882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2" name="Google Shape;76;p15">
            <a:extLst>
              <a:ext uri="{FF2B5EF4-FFF2-40B4-BE49-F238E27FC236}">
                <a16:creationId xmlns:a16="http://schemas.microsoft.com/office/drawing/2014/main" id="{54EBF4BE-61A8-406A-A9AD-1BC0968AD0A8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55" name="Google Shape;76;p15">
            <a:extLst>
              <a:ext uri="{FF2B5EF4-FFF2-40B4-BE49-F238E27FC236}">
                <a16:creationId xmlns:a16="http://schemas.microsoft.com/office/drawing/2014/main" id="{E491893C-B549-4C62-BB99-4B4BA25CE29D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6" name="Google Shape;76;p15">
            <a:extLst>
              <a:ext uri="{FF2B5EF4-FFF2-40B4-BE49-F238E27FC236}">
                <a16:creationId xmlns:a16="http://schemas.microsoft.com/office/drawing/2014/main" id="{8266D641-9913-4F74-AD2C-792A9AB630C0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57" name="Google Shape;76;p15">
            <a:extLst>
              <a:ext uri="{FF2B5EF4-FFF2-40B4-BE49-F238E27FC236}">
                <a16:creationId xmlns:a16="http://schemas.microsoft.com/office/drawing/2014/main" id="{B835E6C0-0491-40A1-BEF7-80B49A6EAAA0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58" name="Google Shape;76;p15">
            <a:extLst>
              <a:ext uri="{FF2B5EF4-FFF2-40B4-BE49-F238E27FC236}">
                <a16:creationId xmlns:a16="http://schemas.microsoft.com/office/drawing/2014/main" id="{6AC482DD-C7E0-4621-BFFE-FF0335D9E856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9" name="Google Shape;76;p15">
            <a:extLst>
              <a:ext uri="{FF2B5EF4-FFF2-40B4-BE49-F238E27FC236}">
                <a16:creationId xmlns:a16="http://schemas.microsoft.com/office/drawing/2014/main" id="{2FC65A7D-7DF5-4626-A551-F8CB82DB5679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D7EC1F-5797-45BC-8B86-AF88BBC0E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537" y="2278244"/>
            <a:ext cx="10524297" cy="7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22165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537" y="486858"/>
            <a:ext cx="1224680" cy="333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Google Shape;76;p15"/>
          <p:cNvSpPr txBox="1">
            <a:spLocks/>
          </p:cNvSpPr>
          <p:nvPr/>
        </p:nvSpPr>
        <p:spPr>
          <a:xfrm>
            <a:off x="1169671" y="5105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48" name="Google Shape;76;p15"/>
          <p:cNvSpPr txBox="1">
            <a:spLocks/>
          </p:cNvSpPr>
          <p:nvPr/>
        </p:nvSpPr>
        <p:spPr>
          <a:xfrm>
            <a:off x="1169671" y="60200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9" name="Google Shape;76;p15"/>
          <p:cNvSpPr txBox="1">
            <a:spLocks/>
          </p:cNvSpPr>
          <p:nvPr/>
        </p:nvSpPr>
        <p:spPr>
          <a:xfrm>
            <a:off x="1169671" y="6972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0" name="Google Shape;76;p15"/>
          <p:cNvSpPr txBox="1">
            <a:spLocks/>
          </p:cNvSpPr>
          <p:nvPr/>
        </p:nvSpPr>
        <p:spPr>
          <a:xfrm>
            <a:off x="1169671" y="7886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51" name="Google Shape;76;p15"/>
          <p:cNvSpPr txBox="1">
            <a:spLocks/>
          </p:cNvSpPr>
          <p:nvPr/>
        </p:nvSpPr>
        <p:spPr>
          <a:xfrm>
            <a:off x="1169671" y="9486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E765B-0305-40AD-8666-C71CA43BE0F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55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6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3CDF15C4-F817-4078-97C9-B81AF9F88F63}"/>
              </a:ext>
            </a:extLst>
          </p:cNvPr>
          <p:cNvSpPr txBox="1">
            <a:spLocks/>
          </p:cNvSpPr>
          <p:nvPr/>
        </p:nvSpPr>
        <p:spPr>
          <a:xfrm>
            <a:off x="1169671" y="42291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C2F0C6-856F-4B92-91BF-7CD8BE339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3046" y="1225382"/>
            <a:ext cx="12567754" cy="8574760"/>
          </a:xfrm>
          <a:prstGeom prst="rect">
            <a:avLst/>
          </a:prstGeom>
        </p:spPr>
      </p:pic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26A2DCBD-E3C4-4BE2-A5EB-BBAE28B9B094}"/>
              </a:ext>
            </a:extLst>
          </p:cNvPr>
          <p:cNvGrpSpPr/>
          <p:nvPr/>
        </p:nvGrpSpPr>
        <p:grpSpPr>
          <a:xfrm>
            <a:off x="924810" y="2331561"/>
            <a:ext cx="3680721" cy="1745139"/>
            <a:chOff x="924810" y="1485900"/>
            <a:chExt cx="3680721" cy="1745139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C011323E-C18E-4206-ADA7-B4423B72E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810" y="1485900"/>
              <a:ext cx="3680721" cy="1745139"/>
            </a:xfrm>
            <a:prstGeom prst="rect">
              <a:avLst/>
            </a:prstGeom>
          </p:spPr>
        </p:pic>
      </p:grpSp>
      <p:sp>
        <p:nvSpPr>
          <p:cNvPr id="43" name="Google Shape;76;p15"/>
          <p:cNvSpPr txBox="1">
            <a:spLocks/>
          </p:cNvSpPr>
          <p:nvPr/>
        </p:nvSpPr>
        <p:spPr>
          <a:xfrm>
            <a:off x="1143000" y="3048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32CA772E-376B-435D-A425-E80119CA8BA0}"/>
              </a:ext>
            </a:extLst>
          </p:cNvPr>
          <p:cNvSpPr txBox="1">
            <a:spLocks/>
          </p:cNvSpPr>
          <p:nvPr/>
        </p:nvSpPr>
        <p:spPr>
          <a:xfrm>
            <a:off x="1143000" y="8724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62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76200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6200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55D149-3A14-4D12-AEEE-72E8D7225BC4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285CD-46FB-42FF-87BA-41E20B63306D}"/>
              </a:ext>
            </a:extLst>
          </p:cNvPr>
          <p:cNvSpPr txBox="1"/>
          <p:nvPr/>
        </p:nvSpPr>
        <p:spPr>
          <a:xfrm>
            <a:off x="5459488" y="1101123"/>
            <a:ext cx="7265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Arial Black" panose="020B0A04020102020204" pitchFamily="34" charset="0"/>
              </a:rPr>
              <a:t>10. </a:t>
            </a:r>
            <a:r>
              <a:rPr lang="en-US" altLang="ko-KR" sz="50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A</a:t>
            </a:r>
            <a:r>
              <a:rPr lang="en-US" altLang="ko-KR" sz="5000" b="1" dirty="0">
                <a:latin typeface="Arial Black" panose="020B0A04020102020204" pitchFamily="34" charset="0"/>
              </a:rPr>
              <a:t>dmin Page</a:t>
            </a:r>
            <a:endParaRPr lang="ko-KR" altLang="en-US" sz="5000" b="1" dirty="0">
              <a:latin typeface="Arial Black" panose="020B0A040201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16F4-F49C-405B-8542-7C7791E6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2243215"/>
            <a:ext cx="5715000" cy="77770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80B72-2730-4087-AEF7-F7F1CBBDFF71}"/>
              </a:ext>
            </a:extLst>
          </p:cNvPr>
          <p:cNvSpPr/>
          <p:nvPr/>
        </p:nvSpPr>
        <p:spPr>
          <a:xfrm>
            <a:off x="11201400" y="2171700"/>
            <a:ext cx="76200" cy="79294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0483641-57EB-4E15-A6F4-545DF7384571}"/>
              </a:ext>
            </a:extLst>
          </p:cNvPr>
          <p:cNvGrpSpPr/>
          <p:nvPr/>
        </p:nvGrpSpPr>
        <p:grpSpPr>
          <a:xfrm>
            <a:off x="943857" y="6903561"/>
            <a:ext cx="3680721" cy="1745139"/>
            <a:chOff x="943857" y="5994497"/>
            <a:chExt cx="3680721" cy="1745139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40468E57-32C4-4A5E-9691-4CA5999D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857" y="5994497"/>
              <a:ext cx="3680721" cy="1745139"/>
            </a:xfrm>
            <a:prstGeom prst="rect">
              <a:avLst/>
            </a:prstGeom>
          </p:spPr>
        </p:pic>
      </p:grp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DA1E9774-26FC-428A-BEB5-B69FE5475D99}"/>
              </a:ext>
            </a:extLst>
          </p:cNvPr>
          <p:cNvSpPr txBox="1">
            <a:spLocks/>
          </p:cNvSpPr>
          <p:nvPr/>
        </p:nvSpPr>
        <p:spPr>
          <a:xfrm>
            <a:off x="1169671" y="7581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EE8F64-9A84-43A3-AE2F-55D105917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0D4700A0-6FB7-4AE2-B173-E6A4D4B058BE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55E1D163-4F14-45D5-8C19-3627C257E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45B3F974-287A-4638-8275-FD2C7C79B67A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126A40C8-EB4B-40AE-AAAE-B927B58B2632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9" name="Google Shape;76;p15">
            <a:extLst>
              <a:ext uri="{FF2B5EF4-FFF2-40B4-BE49-F238E27FC236}">
                <a16:creationId xmlns:a16="http://schemas.microsoft.com/office/drawing/2014/main" id="{AC4AE3B0-7EC1-4CAB-8AE6-253814014FE0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0AECCA76-AE4B-4DC6-80E0-034159D0E49F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E2422277-30E8-4EAE-8CCB-E7426F98BC42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FD74543A-A12B-4C51-8139-1AFBDF567155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4" name="Google Shape;76;p15">
            <a:extLst>
              <a:ext uri="{FF2B5EF4-FFF2-40B4-BE49-F238E27FC236}">
                <a16:creationId xmlns:a16="http://schemas.microsoft.com/office/drawing/2014/main" id="{0EA41896-0E4C-4184-9E70-03D8B1899110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A33408-2086-4DC0-9D48-F4792F8A5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1137" y="1101124"/>
            <a:ext cx="6576822" cy="89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907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907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7734300"/>
            <a:ext cx="3680721" cy="1745139"/>
            <a:chOff x="943857" y="7221158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57" y="7221158"/>
              <a:ext cx="3680721" cy="1745139"/>
            </a:xfrm>
            <a:prstGeom prst="rect">
              <a:avLst/>
            </a:prstGeom>
          </p:spPr>
        </p:pic>
      </p:grpSp>
      <p:sp>
        <p:nvSpPr>
          <p:cNvPr id="37" name="Google Shape;76;p15"/>
          <p:cNvSpPr txBox="1">
            <a:spLocks/>
          </p:cNvSpPr>
          <p:nvPr/>
        </p:nvSpPr>
        <p:spPr>
          <a:xfrm>
            <a:off x="1112520" y="84584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en-US" altLang="ko-KR" sz="3500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Work-Part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3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72" y="5759447"/>
            <a:ext cx="2007151" cy="197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522" y="8037994"/>
            <a:ext cx="1919101" cy="190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72" y="1079941"/>
            <a:ext cx="1939465" cy="202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390901"/>
            <a:ext cx="2062022" cy="205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8001000" y="1180995"/>
            <a:ext cx="7543800" cy="182890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01000" y="3390900"/>
            <a:ext cx="7607038" cy="224676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01000" y="8115300"/>
            <a:ext cx="7607038" cy="18624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01000" y="5829300"/>
            <a:ext cx="7607038" cy="18624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03E4DD-D746-48E8-9C14-5F42D0CE3DF8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34CE4-14C3-421F-9D48-E82850A01242}"/>
              </a:ext>
            </a:extLst>
          </p:cNvPr>
          <p:cNvSpPr txBox="1"/>
          <p:nvPr/>
        </p:nvSpPr>
        <p:spPr>
          <a:xfrm>
            <a:off x="8403323" y="1149578"/>
            <a:ext cx="918028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김진웅 </a:t>
            </a:r>
            <a:r>
              <a:rPr lang="en-US" altLang="ko-KR" sz="20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Project Manager (PM)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calendar API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일정 생성 관련 기능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UI Setting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JAVA X MAIL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구현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327A7-D077-4EAC-9557-CCC4047AC796}"/>
              </a:ext>
            </a:extLst>
          </p:cNvPr>
          <p:cNvSpPr txBox="1"/>
          <p:nvPr/>
        </p:nvSpPr>
        <p:spPr>
          <a:xfrm>
            <a:off x="8399694" y="3543300"/>
            <a:ext cx="918028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</a:rPr>
              <a:t>안지무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 </a:t>
            </a:r>
            <a:r>
              <a:rPr lang="en-US" altLang="ko-KR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Join,login,logout</a:t>
            </a:r>
            <a:r>
              <a:rPr lang="en-US" altLang="ko-KR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+ security </a:t>
            </a:r>
            <a:r>
              <a:rPr lang="ko-KR" alt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구현</a:t>
            </a:r>
            <a:endParaRPr lang="en-US" altLang="ko-KR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 </a:t>
            </a:r>
            <a:r>
              <a:rPr lang="en-US" altLang="ko-KR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myPage</a:t>
            </a:r>
            <a:r>
              <a:rPr lang="en-US" altLang="ko-KR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회원정보수정 및 회원 탈퇴</a:t>
            </a:r>
            <a:r>
              <a:rPr lang="en-US" altLang="ko-KR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 </a:t>
            </a:r>
            <a:r>
              <a:rPr lang="ko-KR" altLang="en-US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구현 </a:t>
            </a:r>
            <a:endParaRPr lang="en-US" altLang="ko-KR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다이렉트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메세지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기능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WebSocket,SockJS,STOMP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채팅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 DB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저장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498DE9-62FB-4EBA-ADED-EB6380F368CD}"/>
              </a:ext>
            </a:extLst>
          </p:cNvPr>
          <p:cNvSpPr txBox="1"/>
          <p:nvPr/>
        </p:nvSpPr>
        <p:spPr>
          <a:xfrm>
            <a:off x="8399694" y="5981700"/>
            <a:ext cx="918028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고재현</a:t>
            </a:r>
            <a:endParaRPr lang="ko-KR" altLang="en-US" sz="2000" b="1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altLang="ko-KR" sz="18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kakao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 map API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사용 구현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관리자 페이지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altLang="ko-KR" sz="18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DashBoard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ko-KR" sz="18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UserManagements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portfolio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제작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2FDEC-8A65-4BF4-BC2A-44D82ADA972E}"/>
              </a:ext>
            </a:extLst>
          </p:cNvPr>
          <p:cNvSpPr txBox="1"/>
          <p:nvPr/>
        </p:nvSpPr>
        <p:spPr>
          <a:xfrm>
            <a:off x="8379698" y="8267700"/>
            <a:ext cx="9180284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김병선</a:t>
            </a:r>
            <a:endParaRPr lang="ko-KR" altLang="en-US" sz="2000" b="1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 POST CRUD(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댓글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좋아요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조회수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검색기능처리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기타 </a:t>
            </a:r>
            <a:r>
              <a:rPr lang="en-US" altLang="ko-KR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Validation </a:t>
            </a:r>
            <a:r>
              <a:rPr lang="ko-KR" altLang="en-US" sz="18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처리 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9" name="Google Shape;76;p15">
            <a:extLst>
              <a:ext uri="{FF2B5EF4-FFF2-40B4-BE49-F238E27FC236}">
                <a16:creationId xmlns:a16="http://schemas.microsoft.com/office/drawing/2014/main" id="{16E0AAE4-76C0-499D-94FA-1E26CF8529E6}"/>
              </a:ext>
            </a:extLst>
          </p:cNvPr>
          <p:cNvSpPr txBox="1">
            <a:spLocks/>
          </p:cNvSpPr>
          <p:nvPr/>
        </p:nvSpPr>
        <p:spPr>
          <a:xfrm>
            <a:off x="1169671" y="7467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FE58EB0-180D-42CD-BB22-E9CF99D067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51" name="그룹 1002">
            <a:extLst>
              <a:ext uri="{FF2B5EF4-FFF2-40B4-BE49-F238E27FC236}">
                <a16:creationId xmlns:a16="http://schemas.microsoft.com/office/drawing/2014/main" id="{5E935058-8D16-45EE-A830-09939548D9A9}"/>
              </a:ext>
            </a:extLst>
          </p:cNvPr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2" name="Object 10">
              <a:extLst>
                <a:ext uri="{FF2B5EF4-FFF2-40B4-BE49-F238E27FC236}">
                  <a16:creationId xmlns:a16="http://schemas.microsoft.com/office/drawing/2014/main" id="{05FC5874-7517-4A97-B18E-4341640A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55" name="Google Shape;76;p15">
            <a:extLst>
              <a:ext uri="{FF2B5EF4-FFF2-40B4-BE49-F238E27FC236}">
                <a16:creationId xmlns:a16="http://schemas.microsoft.com/office/drawing/2014/main" id="{20F0D94A-5FC9-495A-96B5-8DFBE2648EAD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6" name="Google Shape;76;p15">
            <a:extLst>
              <a:ext uri="{FF2B5EF4-FFF2-40B4-BE49-F238E27FC236}">
                <a16:creationId xmlns:a16="http://schemas.microsoft.com/office/drawing/2014/main" id="{908DDA79-5082-4C51-B348-94BE243FF7AE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57" name="Google Shape;76;p15">
            <a:extLst>
              <a:ext uri="{FF2B5EF4-FFF2-40B4-BE49-F238E27FC236}">
                <a16:creationId xmlns:a16="http://schemas.microsoft.com/office/drawing/2014/main" id="{C8A61696-A9DC-40AE-8200-E753EA277FEA}"/>
              </a:ext>
            </a:extLst>
          </p:cNvPr>
          <p:cNvSpPr txBox="1">
            <a:spLocks/>
          </p:cNvSpPr>
          <p:nvPr/>
        </p:nvSpPr>
        <p:spPr>
          <a:xfrm>
            <a:off x="1169671" y="5867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8" name="Google Shape;76;p15">
            <a:extLst>
              <a:ext uri="{FF2B5EF4-FFF2-40B4-BE49-F238E27FC236}">
                <a16:creationId xmlns:a16="http://schemas.microsoft.com/office/drawing/2014/main" id="{163709E9-4CA1-441A-AC22-87D2DE1AB0A4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9" name="Google Shape;76;p15">
            <a:extLst>
              <a:ext uri="{FF2B5EF4-FFF2-40B4-BE49-F238E27FC236}">
                <a16:creationId xmlns:a16="http://schemas.microsoft.com/office/drawing/2014/main" id="{F13D8016-B593-45EA-A480-F2DDA2BF22DC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60" name="Google Shape;76;p15">
            <a:extLst>
              <a:ext uri="{FF2B5EF4-FFF2-40B4-BE49-F238E27FC236}">
                <a16:creationId xmlns:a16="http://schemas.microsoft.com/office/drawing/2014/main" id="{07248151-66C2-436C-A55B-99C88A4C6E8C}"/>
              </a:ext>
            </a:extLst>
          </p:cNvPr>
          <p:cNvSpPr txBox="1">
            <a:spLocks/>
          </p:cNvSpPr>
          <p:nvPr/>
        </p:nvSpPr>
        <p:spPr>
          <a:xfrm>
            <a:off x="1169671" y="6629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</p:spTree>
    <p:extLst>
      <p:ext uri="{BB962C8B-B14F-4D97-AF65-F5344CB8AC3E}">
        <p14:creationId xmlns:p14="http://schemas.microsoft.com/office/powerpoint/2010/main" val="208625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86000" y="2659201"/>
            <a:ext cx="12925926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0" kern="0" spc="-500" dirty="0">
                <a:latin typeface="Gmarket Sans Medium" pitchFamily="34" charset="0"/>
                <a:cs typeface="Gmarket Sans Medium" pitchFamily="34" charset="0"/>
              </a:rPr>
              <a:t>Q</a:t>
            </a:r>
            <a:r>
              <a:rPr lang="en-US" sz="20000" kern="0" spc="-500" dirty="0">
                <a:solidFill>
                  <a:schemeClr val="accent2">
                    <a:lumMod val="60000"/>
                    <a:lumOff val="40000"/>
                  </a:schemeClr>
                </a:solidFill>
                <a:latin typeface="Gmarket Sans Medium" pitchFamily="34" charset="0"/>
                <a:cs typeface="Gmarket Sans Medium" pitchFamily="34" charset="0"/>
              </a:rPr>
              <a:t>n</a:t>
            </a:r>
            <a:r>
              <a:rPr lang="en-US" sz="20000" kern="0" spc="-500" dirty="0">
                <a:latin typeface="Gmarket Sans Medium" pitchFamily="34" charset="0"/>
                <a:cs typeface="Gmarket Sans Medium" pitchFamily="34" charset="0"/>
              </a:rPr>
              <a:t>A</a:t>
            </a:r>
            <a:endParaRPr lang="en-US" sz="20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3962401" y="5753100"/>
            <a:ext cx="10451084" cy="9947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0046" y="5829300"/>
            <a:ext cx="109134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300" dirty="0">
                <a:latin typeface="Gmarket Sans Medium" pitchFamily="34" charset="0"/>
                <a:cs typeface="Gmarket Sans Medium" pitchFamily="34" charset="0"/>
              </a:rPr>
              <a:t>질문이 있다면 말씀해주세요.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93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319" y="4974342"/>
            <a:ext cx="18943767" cy="10517107"/>
            <a:chOff x="-353319" y="4974342"/>
            <a:chExt cx="18943767" cy="10517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53319" y="4974342"/>
              <a:ext cx="18943767" cy="10517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7611" y="-4310939"/>
            <a:ext cx="18943767" cy="11993384"/>
            <a:chOff x="-377611" y="-4310939"/>
            <a:chExt cx="18943767" cy="11993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lumMod val="20000"/>
                  <a:lumOff val="8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-377611" y="-4310939"/>
              <a:ext cx="18943767" cy="11993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4267" y="3428282"/>
            <a:ext cx="8462842" cy="1866024"/>
            <a:chOff x="4814267" y="3428282"/>
            <a:chExt cx="8462842" cy="1866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4336" y="3228351"/>
              <a:ext cx="8694303" cy="224922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892746" y="3823337"/>
              <a:ext cx="384363" cy="383978"/>
              <a:chOff x="12892746" y="3823337"/>
              <a:chExt cx="384363" cy="3839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892746" y="3823337"/>
                <a:ext cx="384363" cy="38397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53342" y="6422075"/>
            <a:ext cx="1984691" cy="24292"/>
            <a:chOff x="8053342" y="6422075"/>
            <a:chExt cx="1984691" cy="24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53342" y="6422075"/>
              <a:ext cx="1984691" cy="24292"/>
            </a:xfrm>
            <a:prstGeom prst="rect">
              <a:avLst/>
            </a:prstGeom>
          </p:spPr>
        </p:pic>
      </p:grpSp>
      <p:grpSp>
        <p:nvGrpSpPr>
          <p:cNvPr id="12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5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17" name="Object 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8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9" name="Object 16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  <p:grpSp>
        <p:nvGrpSpPr>
          <p:cNvPr id="20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21" name="Object 13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69" y="7836955"/>
            <a:ext cx="3806729" cy="13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4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22165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537" y="486858"/>
            <a:ext cx="1224680" cy="333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Google Shape;76;p15"/>
          <p:cNvSpPr txBox="1">
            <a:spLocks/>
          </p:cNvSpPr>
          <p:nvPr/>
        </p:nvSpPr>
        <p:spPr>
          <a:xfrm>
            <a:off x="1169671" y="5105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48" name="Google Shape;76;p15"/>
          <p:cNvSpPr txBox="1">
            <a:spLocks/>
          </p:cNvSpPr>
          <p:nvPr/>
        </p:nvSpPr>
        <p:spPr>
          <a:xfrm>
            <a:off x="1169671" y="60200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9" name="Google Shape;76;p15"/>
          <p:cNvSpPr txBox="1">
            <a:spLocks/>
          </p:cNvSpPr>
          <p:nvPr/>
        </p:nvSpPr>
        <p:spPr>
          <a:xfrm>
            <a:off x="1169671" y="6972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0" name="Google Shape;76;p15"/>
          <p:cNvSpPr txBox="1">
            <a:spLocks/>
          </p:cNvSpPr>
          <p:nvPr/>
        </p:nvSpPr>
        <p:spPr>
          <a:xfrm>
            <a:off x="1169671" y="7886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E765B-0305-40AD-8666-C71CA43BE0F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55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6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7A8A73-693F-4113-8E2A-989CFE95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925" y="1409700"/>
            <a:ext cx="12522453" cy="8153399"/>
          </a:xfrm>
          <a:prstGeom prst="rect">
            <a:avLst/>
          </a:prstGeom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767C6ED-EAF8-4885-904C-B78ECA17F263}"/>
              </a:ext>
            </a:extLst>
          </p:cNvPr>
          <p:cNvGrpSpPr/>
          <p:nvPr/>
        </p:nvGrpSpPr>
        <p:grpSpPr>
          <a:xfrm>
            <a:off x="924810" y="2331561"/>
            <a:ext cx="3680721" cy="1745139"/>
            <a:chOff x="924810" y="1485900"/>
            <a:chExt cx="3680721" cy="174513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6264ED7C-F9EC-441D-9B37-3FE40600C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810" y="1485900"/>
              <a:ext cx="3680721" cy="1745139"/>
            </a:xfrm>
            <a:prstGeom prst="rect">
              <a:avLst/>
            </a:prstGeom>
          </p:spPr>
        </p:pic>
      </p:grp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EF309746-C688-41F5-A5EA-3586C760D44D}"/>
              </a:ext>
            </a:extLst>
          </p:cNvPr>
          <p:cNvSpPr txBox="1">
            <a:spLocks/>
          </p:cNvSpPr>
          <p:nvPr/>
        </p:nvSpPr>
        <p:spPr>
          <a:xfrm>
            <a:off x="1143000" y="3048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4" name="Google Shape;76;p15">
            <a:extLst>
              <a:ext uri="{FF2B5EF4-FFF2-40B4-BE49-F238E27FC236}">
                <a16:creationId xmlns:a16="http://schemas.microsoft.com/office/drawing/2014/main" id="{68286AF2-8092-4409-86AA-5864EB57429D}"/>
              </a:ext>
            </a:extLst>
          </p:cNvPr>
          <p:cNvSpPr txBox="1">
            <a:spLocks/>
          </p:cNvSpPr>
          <p:nvPr/>
        </p:nvSpPr>
        <p:spPr>
          <a:xfrm>
            <a:off x="1143000" y="8724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CB796AAC-C1F3-4B1B-98EC-06494282B142}"/>
              </a:ext>
            </a:extLst>
          </p:cNvPr>
          <p:cNvSpPr txBox="1">
            <a:spLocks/>
          </p:cNvSpPr>
          <p:nvPr/>
        </p:nvSpPr>
        <p:spPr>
          <a:xfrm>
            <a:off x="1169671" y="9486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B0F1C6BE-2C26-4C1E-A12D-AA6EBBCDA776}"/>
              </a:ext>
            </a:extLst>
          </p:cNvPr>
          <p:cNvSpPr txBox="1">
            <a:spLocks/>
          </p:cNvSpPr>
          <p:nvPr/>
        </p:nvSpPr>
        <p:spPr>
          <a:xfrm>
            <a:off x="1169671" y="42291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70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22165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537" y="486858"/>
            <a:ext cx="1224680" cy="333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Google Shape;76;p15"/>
          <p:cNvSpPr txBox="1">
            <a:spLocks/>
          </p:cNvSpPr>
          <p:nvPr/>
        </p:nvSpPr>
        <p:spPr>
          <a:xfrm>
            <a:off x="1169671" y="5105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48" name="Google Shape;76;p15"/>
          <p:cNvSpPr txBox="1">
            <a:spLocks/>
          </p:cNvSpPr>
          <p:nvPr/>
        </p:nvSpPr>
        <p:spPr>
          <a:xfrm>
            <a:off x="1169671" y="60200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9" name="Google Shape;76;p15"/>
          <p:cNvSpPr txBox="1">
            <a:spLocks/>
          </p:cNvSpPr>
          <p:nvPr/>
        </p:nvSpPr>
        <p:spPr>
          <a:xfrm>
            <a:off x="1169671" y="6972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0" name="Google Shape;76;p15"/>
          <p:cNvSpPr txBox="1">
            <a:spLocks/>
          </p:cNvSpPr>
          <p:nvPr/>
        </p:nvSpPr>
        <p:spPr>
          <a:xfrm>
            <a:off x="1169671" y="7886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E765B-0305-40AD-8666-C71CA43BE0F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55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6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767C6ED-EAF8-4885-904C-B78ECA17F263}"/>
              </a:ext>
            </a:extLst>
          </p:cNvPr>
          <p:cNvGrpSpPr/>
          <p:nvPr/>
        </p:nvGrpSpPr>
        <p:grpSpPr>
          <a:xfrm>
            <a:off x="924810" y="2331561"/>
            <a:ext cx="3680721" cy="1745139"/>
            <a:chOff x="924810" y="1485900"/>
            <a:chExt cx="3680721" cy="174513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6264ED7C-F9EC-441D-9B37-3FE40600C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810" y="1485900"/>
              <a:ext cx="3680721" cy="1745139"/>
            </a:xfrm>
            <a:prstGeom prst="rect">
              <a:avLst/>
            </a:prstGeom>
          </p:spPr>
        </p:pic>
      </p:grp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EF309746-C688-41F5-A5EA-3586C760D44D}"/>
              </a:ext>
            </a:extLst>
          </p:cNvPr>
          <p:cNvSpPr txBox="1">
            <a:spLocks/>
          </p:cNvSpPr>
          <p:nvPr/>
        </p:nvSpPr>
        <p:spPr>
          <a:xfrm>
            <a:off x="1143000" y="3048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4032D2-F362-44E9-80FB-BF8AE13C6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044" y="989340"/>
            <a:ext cx="12749769" cy="9001882"/>
          </a:xfrm>
          <a:prstGeom prst="rect">
            <a:avLst/>
          </a:prstGeom>
        </p:spPr>
      </p:pic>
      <p:sp>
        <p:nvSpPr>
          <p:cNvPr id="22" name="Google Shape;76;p15">
            <a:extLst>
              <a:ext uri="{FF2B5EF4-FFF2-40B4-BE49-F238E27FC236}">
                <a16:creationId xmlns:a16="http://schemas.microsoft.com/office/drawing/2014/main" id="{63A6D118-2B35-4BB3-8AF3-3822C5F0A609}"/>
              </a:ext>
            </a:extLst>
          </p:cNvPr>
          <p:cNvSpPr txBox="1">
            <a:spLocks/>
          </p:cNvSpPr>
          <p:nvPr/>
        </p:nvSpPr>
        <p:spPr>
          <a:xfrm>
            <a:off x="1143000" y="8724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207086A7-965A-45D8-A940-6826D34F58FB}"/>
              </a:ext>
            </a:extLst>
          </p:cNvPr>
          <p:cNvSpPr txBox="1">
            <a:spLocks/>
          </p:cNvSpPr>
          <p:nvPr/>
        </p:nvSpPr>
        <p:spPr>
          <a:xfrm>
            <a:off x="1169671" y="9486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F43109E4-0BFE-425F-93E4-C3CE270D119E}"/>
              </a:ext>
            </a:extLst>
          </p:cNvPr>
          <p:cNvSpPr txBox="1">
            <a:spLocks/>
          </p:cNvSpPr>
          <p:nvPr/>
        </p:nvSpPr>
        <p:spPr>
          <a:xfrm>
            <a:off x="1169671" y="42291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45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22165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537" y="486858"/>
            <a:ext cx="1224680" cy="333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Google Shape;76;p15"/>
          <p:cNvSpPr txBox="1">
            <a:spLocks/>
          </p:cNvSpPr>
          <p:nvPr/>
        </p:nvSpPr>
        <p:spPr>
          <a:xfrm>
            <a:off x="1169671" y="51056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48" name="Google Shape;76;p15"/>
          <p:cNvSpPr txBox="1">
            <a:spLocks/>
          </p:cNvSpPr>
          <p:nvPr/>
        </p:nvSpPr>
        <p:spPr>
          <a:xfrm>
            <a:off x="1169671" y="60200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49" name="Google Shape;76;p15"/>
          <p:cNvSpPr txBox="1">
            <a:spLocks/>
          </p:cNvSpPr>
          <p:nvPr/>
        </p:nvSpPr>
        <p:spPr>
          <a:xfrm>
            <a:off x="1169671" y="6972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0" name="Google Shape;76;p15"/>
          <p:cNvSpPr txBox="1">
            <a:spLocks/>
          </p:cNvSpPr>
          <p:nvPr/>
        </p:nvSpPr>
        <p:spPr>
          <a:xfrm>
            <a:off x="1169671" y="7886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E765B-0305-40AD-8666-C71CA43BE0F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55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6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767C6ED-EAF8-4885-904C-B78ECA17F263}"/>
              </a:ext>
            </a:extLst>
          </p:cNvPr>
          <p:cNvGrpSpPr/>
          <p:nvPr/>
        </p:nvGrpSpPr>
        <p:grpSpPr>
          <a:xfrm>
            <a:off x="924810" y="2331561"/>
            <a:ext cx="3680721" cy="1745139"/>
            <a:chOff x="924810" y="1485900"/>
            <a:chExt cx="3680721" cy="174513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6264ED7C-F9EC-441D-9B37-3FE40600C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810" y="1485900"/>
              <a:ext cx="3680721" cy="1745139"/>
            </a:xfrm>
            <a:prstGeom prst="rect">
              <a:avLst/>
            </a:prstGeom>
          </p:spPr>
        </p:pic>
      </p:grpSp>
      <p:sp>
        <p:nvSpPr>
          <p:cNvPr id="25" name="Google Shape;76;p15">
            <a:extLst>
              <a:ext uri="{FF2B5EF4-FFF2-40B4-BE49-F238E27FC236}">
                <a16:creationId xmlns:a16="http://schemas.microsoft.com/office/drawing/2014/main" id="{EF309746-C688-41F5-A5EA-3586C760D44D}"/>
              </a:ext>
            </a:extLst>
          </p:cNvPr>
          <p:cNvSpPr txBox="1">
            <a:spLocks/>
          </p:cNvSpPr>
          <p:nvPr/>
        </p:nvSpPr>
        <p:spPr>
          <a:xfrm>
            <a:off x="1143000" y="3048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A2E76A-55C0-417D-974D-09C114FEE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315" y="1316352"/>
            <a:ext cx="5970271" cy="8534400"/>
          </a:xfrm>
          <a:prstGeom prst="rect">
            <a:avLst/>
          </a:prstGeom>
        </p:spPr>
      </p:pic>
      <p:sp>
        <p:nvSpPr>
          <p:cNvPr id="27" name="Google Shape;76;p15">
            <a:extLst>
              <a:ext uri="{FF2B5EF4-FFF2-40B4-BE49-F238E27FC236}">
                <a16:creationId xmlns:a16="http://schemas.microsoft.com/office/drawing/2014/main" id="{989C01B5-3B85-4E1E-A12B-7A876C2DA121}"/>
              </a:ext>
            </a:extLst>
          </p:cNvPr>
          <p:cNvSpPr txBox="1">
            <a:spLocks/>
          </p:cNvSpPr>
          <p:nvPr/>
        </p:nvSpPr>
        <p:spPr>
          <a:xfrm>
            <a:off x="1143000" y="8724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7166D5C2-F604-48E8-9BF2-24FF7B78833A}"/>
              </a:ext>
            </a:extLst>
          </p:cNvPr>
          <p:cNvSpPr txBox="1">
            <a:spLocks/>
          </p:cNvSpPr>
          <p:nvPr/>
        </p:nvSpPr>
        <p:spPr>
          <a:xfrm>
            <a:off x="1169671" y="9486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646D0E0-1C61-4C46-89E7-217848D3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7587" y="1460311"/>
            <a:ext cx="6665228" cy="8255190"/>
          </a:xfrm>
          <a:prstGeom prst="rect">
            <a:avLst/>
          </a:prstGeom>
        </p:spPr>
      </p:pic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623036FD-1A3E-43BA-A4F3-6EF8CA4B4BC3}"/>
              </a:ext>
            </a:extLst>
          </p:cNvPr>
          <p:cNvSpPr txBox="1">
            <a:spLocks/>
          </p:cNvSpPr>
          <p:nvPr/>
        </p:nvSpPr>
        <p:spPr>
          <a:xfrm>
            <a:off x="1169671" y="42291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85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45454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2941161"/>
            <a:ext cx="3680721" cy="1745139"/>
            <a:chOff x="924810" y="1955663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6858"/>
            <a:ext cx="1224680" cy="3339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Google Shape;76;p15"/>
          <p:cNvSpPr txBox="1">
            <a:spLocks/>
          </p:cNvSpPr>
          <p:nvPr/>
        </p:nvSpPr>
        <p:spPr>
          <a:xfrm>
            <a:off x="1143000" y="3657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</a:t>
            </a:r>
            <a:r>
              <a:rPr lang="ko-KR" altLang="en-US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7" name="Google Shape;76;p15"/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9" name="Google Shape;76;p15"/>
          <p:cNvSpPr txBox="1">
            <a:spLocks/>
          </p:cNvSpPr>
          <p:nvPr/>
        </p:nvSpPr>
        <p:spPr>
          <a:xfrm>
            <a:off x="1169671" y="632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0" name="Google Shape;76;p15"/>
          <p:cNvSpPr txBox="1">
            <a:spLocks/>
          </p:cNvSpPr>
          <p:nvPr/>
        </p:nvSpPr>
        <p:spPr>
          <a:xfrm>
            <a:off x="1169671" y="7048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B93348-F6BA-419F-889A-99BA70296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7684" y="5987847"/>
            <a:ext cx="2063032" cy="37028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E765B-0305-40AD-8666-C71CA43BE0F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9772712-842D-473E-ABAC-CFEF278DA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sp>
        <p:nvSpPr>
          <p:cNvPr id="36" name="Object 16"/>
          <p:cNvSpPr txBox="1"/>
          <p:nvPr/>
        </p:nvSpPr>
        <p:spPr>
          <a:xfrm>
            <a:off x="6552877" y="1401665"/>
            <a:ext cx="482051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#1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   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쉬운 여행 일정 </a:t>
            </a:r>
            <a:r>
              <a:rPr lang="ko-KR" altLang="en-US" sz="3000" b="1" kern="0" spc="-100" dirty="0">
                <a:solidFill>
                  <a:schemeClr val="accent1"/>
                </a:solidFill>
                <a:latin typeface="NanumSquare ExtraBold" pitchFamily="34" charset="0"/>
                <a:cs typeface="NanumSquare ExtraBold" pitchFamily="34" charset="0"/>
              </a:rPr>
              <a:t>생성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Object 16"/>
          <p:cNvSpPr txBox="1"/>
          <p:nvPr/>
        </p:nvSpPr>
        <p:spPr>
          <a:xfrm>
            <a:off x="6552877" y="2640780"/>
            <a:ext cx="482051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#2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   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간편한 여행 일정 </a:t>
            </a:r>
            <a:r>
              <a:rPr lang="ko-KR" altLang="en-US" sz="3000" b="1" kern="0" spc="-100" dirty="0">
                <a:solidFill>
                  <a:schemeClr val="accent1"/>
                </a:solidFill>
                <a:latin typeface="NanumSquare ExtraBold" pitchFamily="34" charset="0"/>
                <a:cs typeface="NanumSquare ExtraBold" pitchFamily="34" charset="0"/>
              </a:rPr>
              <a:t>관리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bject 16"/>
          <p:cNvSpPr txBox="1"/>
          <p:nvPr/>
        </p:nvSpPr>
        <p:spPr>
          <a:xfrm>
            <a:off x="6552877" y="3827502"/>
            <a:ext cx="67059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#3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   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가고 싶은 여행 장소의 </a:t>
            </a:r>
            <a:r>
              <a:rPr lang="ko-KR" altLang="en-US" sz="3000" b="1" kern="0" spc="-100" dirty="0">
                <a:solidFill>
                  <a:schemeClr val="accent1"/>
                </a:solidFill>
                <a:latin typeface="NanumSquare ExtraBold" pitchFamily="34" charset="0"/>
                <a:cs typeface="NanumSquare ExtraBold" pitchFamily="34" charset="0"/>
              </a:rPr>
              <a:t>정보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 제공</a:t>
            </a:r>
            <a:endParaRPr lang="en-US" dirty="0"/>
          </a:p>
        </p:txBody>
      </p:sp>
      <p:sp>
        <p:nvSpPr>
          <p:cNvPr id="39" name="Object 16"/>
          <p:cNvSpPr txBox="1"/>
          <p:nvPr/>
        </p:nvSpPr>
        <p:spPr>
          <a:xfrm>
            <a:off x="6545312" y="5774643"/>
            <a:ext cx="587528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#4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   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한 눈에 볼 수 있는 </a:t>
            </a:r>
            <a:r>
              <a:rPr lang="ko-KR" altLang="en-US" sz="3000" b="1" kern="0" spc="-100" dirty="0" err="1">
                <a:solidFill>
                  <a:schemeClr val="accent2"/>
                </a:solidFill>
                <a:latin typeface="NanumSquare ExtraBold" pitchFamily="34" charset="0"/>
                <a:cs typeface="NanumSquare ExtraBold" pitchFamily="34" charset="0"/>
              </a:rPr>
              <a:t>핫플레이스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Object 16"/>
          <p:cNvSpPr txBox="1"/>
          <p:nvPr/>
        </p:nvSpPr>
        <p:spPr>
          <a:xfrm>
            <a:off x="6552877" y="6972300"/>
            <a:ext cx="587528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#5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    SNS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형식의 여행 </a:t>
            </a:r>
            <a:r>
              <a:rPr lang="en-US" altLang="ko-KR" sz="3000" b="1" kern="0" spc="-100" dirty="0">
                <a:solidFill>
                  <a:schemeClr val="accent2"/>
                </a:solidFill>
                <a:latin typeface="NanumSquare ExtraBold" pitchFamily="34" charset="0"/>
                <a:cs typeface="NanumSquare ExtraBold" pitchFamily="34" charset="0"/>
              </a:rPr>
              <a:t>POST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6568117" y="8170902"/>
            <a:ext cx="587528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kern="0" spc="-100" dirty="0">
                <a:solidFill>
                  <a:srgbClr val="FF7062"/>
                </a:solidFill>
                <a:latin typeface="NanumSquare ExtraBold" pitchFamily="34" charset="0"/>
                <a:cs typeface="NanumSquare ExtraBold" pitchFamily="34" charset="0"/>
              </a:rPr>
              <a:t>#6</a:t>
            </a:r>
            <a:r>
              <a:rPr 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   </a:t>
            </a:r>
            <a:r>
              <a:rPr lang="ko-KR" altLang="en-US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유저 간 간편한 </a:t>
            </a:r>
            <a:r>
              <a:rPr lang="en-US" altLang="ko-KR" sz="3000" b="1" kern="0" spc="-100" dirty="0">
                <a:solidFill>
                  <a:srgbClr val="000000"/>
                </a:solidFill>
                <a:latin typeface="NanumSquare ExtraBold" pitchFamily="34" charset="0"/>
                <a:cs typeface="NanumSquare ExtraBold" pitchFamily="34" charset="0"/>
              </a:rPr>
              <a:t>1:1 </a:t>
            </a:r>
            <a:r>
              <a:rPr lang="ko-KR" altLang="en-US" sz="3000" b="1" kern="0" spc="-100" dirty="0">
                <a:solidFill>
                  <a:schemeClr val="accent2"/>
                </a:solidFill>
                <a:latin typeface="NanumSquare ExtraBold" pitchFamily="34" charset="0"/>
                <a:cs typeface="NanumSquare ExtraBold" pitchFamily="34" charset="0"/>
              </a:rPr>
              <a:t>소통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3" name="그룹 1004"/>
          <p:cNvGrpSpPr/>
          <p:nvPr/>
        </p:nvGrpSpPr>
        <p:grpSpPr>
          <a:xfrm>
            <a:off x="6500960" y="4954552"/>
            <a:ext cx="9958240" cy="112748"/>
            <a:chOff x="6272474" y="4538486"/>
            <a:chExt cx="3890495" cy="100041"/>
          </a:xfrm>
        </p:grpSpPr>
        <p:pic>
          <p:nvPicPr>
            <p:cNvPr id="54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2474" y="4538486"/>
              <a:ext cx="3890495" cy="100041"/>
            </a:xfrm>
            <a:prstGeom prst="rect">
              <a:avLst/>
            </a:prstGeom>
          </p:spPr>
        </p:pic>
      </p:grpSp>
      <p:grpSp>
        <p:nvGrpSpPr>
          <p:cNvPr id="55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56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8" name="Google Shape;76;p15">
            <a:extLst>
              <a:ext uri="{FF2B5EF4-FFF2-40B4-BE49-F238E27FC236}">
                <a16:creationId xmlns:a16="http://schemas.microsoft.com/office/drawing/2014/main" id="{61AB22E0-267D-4543-B990-CBF5EA99E531}"/>
              </a:ext>
            </a:extLst>
          </p:cNvPr>
          <p:cNvSpPr txBox="1">
            <a:spLocks/>
          </p:cNvSpPr>
          <p:nvPr/>
        </p:nvSpPr>
        <p:spPr>
          <a:xfrm>
            <a:off x="1169671" y="7848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9" name="Google Shape;76;p15">
            <a:extLst>
              <a:ext uri="{FF2B5EF4-FFF2-40B4-BE49-F238E27FC236}">
                <a16:creationId xmlns:a16="http://schemas.microsoft.com/office/drawing/2014/main" id="{891ED6AA-592E-4BCB-BA2E-B2719F1F5A31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AC285EA5-8F49-41DA-8DC8-7CCD36015DD6}"/>
              </a:ext>
            </a:extLst>
          </p:cNvPr>
          <p:cNvSpPr txBox="1">
            <a:spLocks/>
          </p:cNvSpPr>
          <p:nvPr/>
        </p:nvSpPr>
        <p:spPr>
          <a:xfrm>
            <a:off x="1143000" y="4762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32" name="Google Shape;76;p15">
            <a:extLst>
              <a:ext uri="{FF2B5EF4-FFF2-40B4-BE49-F238E27FC236}">
                <a16:creationId xmlns:a16="http://schemas.microsoft.com/office/drawing/2014/main" id="{39FB4EB2-9B20-4789-977F-2BC0F178EE6D}"/>
              </a:ext>
            </a:extLst>
          </p:cNvPr>
          <p:cNvSpPr txBox="1">
            <a:spLocks/>
          </p:cNvSpPr>
          <p:nvPr/>
        </p:nvSpPr>
        <p:spPr>
          <a:xfrm>
            <a:off x="1169671" y="5524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14300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3695700"/>
            <a:ext cx="3680721" cy="1745139"/>
            <a:chOff x="924810" y="2961566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2961566"/>
              <a:ext cx="3680721" cy="174513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Google Shape;76;p15"/>
          <p:cNvSpPr txBox="1">
            <a:spLocks/>
          </p:cNvSpPr>
          <p:nvPr/>
        </p:nvSpPr>
        <p:spPr>
          <a:xfrm>
            <a:off x="1064005" y="4457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 C o n T e n t</a:t>
            </a:r>
            <a:endParaRPr lang="en-US" sz="3500" b="1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57" name="Google Shape;75;p15"/>
          <p:cNvSpPr txBox="1">
            <a:spLocks/>
          </p:cNvSpPr>
          <p:nvPr/>
        </p:nvSpPr>
        <p:spPr>
          <a:xfrm>
            <a:off x="5940537" y="1317893"/>
            <a:ext cx="7974330" cy="8070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0740"/>
            </a:pPr>
            <a:r>
              <a:rPr lang="ko-KR" altLang="en-US" sz="2000" b="1" dirty="0">
                <a:solidFill>
                  <a:srgbClr val="434343"/>
                </a:solidFill>
              </a:rPr>
              <a:t>  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</a:rPr>
              <a:t>유저가 생성한 여행 일정 을 기반으로 데이터 제공</a:t>
            </a:r>
            <a:endParaRPr lang="en-US" altLang="ko-KR" sz="25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0740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074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유저가 원하는 여행 일정 생성 가능</a:t>
            </a:r>
            <a:endParaRPr lang="en-US" altLang="ko-KR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074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가보고 싶은 장소 지도에서 선택 및 저장 </a:t>
            </a:r>
            <a:endParaRPr lang="ko-KR" altLang="en-US" sz="2000" dirty="0">
              <a:solidFill>
                <a:srgbClr val="434343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모든 유저가 생성한 여행 일정 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Map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에 표시</a:t>
            </a:r>
            <a:endParaRPr lang="en-US" altLang="ko-KR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 err="1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테마별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장소 정보 확인 가능</a:t>
            </a:r>
            <a:endParaRPr lang="en-US" altLang="ko-KR" sz="2000" dirty="0">
              <a:solidFill>
                <a:schemeClr val="tx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endParaRPr lang="ko-KR" altLang="en-US" sz="2000" dirty="0">
              <a:solidFill>
                <a:srgbClr val="434343"/>
              </a:solidFill>
            </a:endParaRPr>
          </a:p>
          <a:p>
            <a:pPr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90740"/>
            </a:pPr>
            <a:r>
              <a:rPr lang="en-US" altLang="ko-KR" sz="2000" b="1" dirty="0">
                <a:solidFill>
                  <a:srgbClr val="434343"/>
                </a:solidFill>
              </a:rPr>
              <a:t>    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</a:rPr>
              <a:t>SNS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</a:rPr>
              <a:t>식 </a:t>
            </a:r>
            <a:r>
              <a:rPr lang="ko-KR" altLang="en-US" sz="2500" b="1" dirty="0" err="1">
                <a:solidFill>
                  <a:schemeClr val="accent4">
                    <a:lumMod val="75000"/>
                  </a:schemeClr>
                </a:solidFill>
              </a:rPr>
              <a:t>피드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</a:rPr>
              <a:t> 제공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</a:rPr>
              <a:t>,  Instagram Post 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</a:rPr>
              <a:t>형식 여행 후기 작성</a:t>
            </a:r>
            <a:endParaRPr lang="en-US" altLang="ko-KR" sz="25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90740"/>
            </a:pPr>
            <a:endParaRPr lang="en-US" altLang="ko-KR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Open Sans" panose="020B0604020202020204" charset="0"/>
              </a:rPr>
              <a:t>유저가 생성한 일정에 맞춘 여행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cs typeface="Open Sans" panose="020B0604020202020204" charset="0"/>
              </a:rPr>
              <a:t>POST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cs typeface="Open Sans" panose="020B0604020202020204" charset="0"/>
              </a:rPr>
              <a:t>작성 가능</a:t>
            </a:r>
            <a:endParaRPr lang="en-US" altLang="ko-KR" sz="2000" dirty="0">
              <a:solidFill>
                <a:schemeClr val="tx1"/>
              </a:solidFill>
              <a:latin typeface="+mn-ea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사용자들에게 익숙하면서도 </a:t>
            </a:r>
            <a:r>
              <a:rPr lang="ko-KR" altLang="en-US" sz="2000" dirty="0" err="1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트렌디한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SNS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UI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를 제공    </a:t>
            </a:r>
            <a:endParaRPr lang="en-US" altLang="ko-KR" sz="20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각 </a:t>
            </a:r>
            <a:r>
              <a:rPr lang="ko-KR" altLang="en-US" sz="2000" dirty="0" err="1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카테고리별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인기 여행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POST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제공</a:t>
            </a:r>
            <a:endParaRPr lang="en-US" altLang="ko-KR" sz="20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250000"/>
              </a:lnSpc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altLang="ko-KR" sz="2000" b="1" dirty="0">
                <a:solidFill>
                  <a:srgbClr val="434343"/>
                </a:solidFill>
              </a:rPr>
              <a:t>    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</a:rPr>
              <a:t>유저간 소통 기능 제공</a:t>
            </a:r>
            <a:endParaRPr lang="en-US" altLang="ko-KR" sz="2500" dirty="0">
              <a:solidFill>
                <a:schemeClr val="accent4">
                  <a:lumMod val="7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100000"/>
            </a:pP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좋아요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댓글 등 기본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SNS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기능 제공</a:t>
            </a:r>
          </a:p>
          <a:p>
            <a:pPr algn="l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100000"/>
            </a:pP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   </a:t>
            </a:r>
            <a:r>
              <a:rPr lang="en-US" altLang="ko-KR" sz="20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유저간 </a:t>
            </a:r>
            <a:r>
              <a:rPr lang="ko-KR" altLang="en-US" sz="2000" dirty="0" err="1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다이렉트</a:t>
            </a:r>
            <a:r>
              <a:rPr lang="ko-KR" altLang="en-US" sz="2000" dirty="0">
                <a:solidFill>
                  <a:schemeClr val="tx1"/>
                </a:solidFill>
                <a:latin typeface="Open Sans" panose="020B0604020202020204" charset="0"/>
                <a:cs typeface="Open Sans" panose="020B0604020202020204" charset="0"/>
              </a:rPr>
              <a:t> 메시지 기능</a:t>
            </a:r>
          </a:p>
        </p:txBody>
      </p:sp>
      <p:grpSp>
        <p:nvGrpSpPr>
          <p:cNvPr id="58" name="그룹 1004"/>
          <p:cNvGrpSpPr/>
          <p:nvPr/>
        </p:nvGrpSpPr>
        <p:grpSpPr>
          <a:xfrm>
            <a:off x="6096000" y="1768125"/>
            <a:ext cx="7818866" cy="112748"/>
            <a:chOff x="6272474" y="4538486"/>
            <a:chExt cx="3890495" cy="100041"/>
          </a:xfrm>
        </p:grpSpPr>
        <p:pic>
          <p:nvPicPr>
            <p:cNvPr id="59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2474" y="4538486"/>
              <a:ext cx="3890495" cy="100041"/>
            </a:xfrm>
            <a:prstGeom prst="rect">
              <a:avLst/>
            </a:prstGeom>
          </p:spPr>
        </p:pic>
      </p:grpSp>
      <p:grpSp>
        <p:nvGrpSpPr>
          <p:cNvPr id="60" name="그룹 1004"/>
          <p:cNvGrpSpPr/>
          <p:nvPr/>
        </p:nvGrpSpPr>
        <p:grpSpPr>
          <a:xfrm>
            <a:off x="6248399" y="5143500"/>
            <a:ext cx="7666467" cy="112748"/>
            <a:chOff x="6272474" y="4538486"/>
            <a:chExt cx="3890495" cy="100041"/>
          </a:xfrm>
        </p:grpSpPr>
        <p:pic>
          <p:nvPicPr>
            <p:cNvPr id="61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2474" y="4538486"/>
              <a:ext cx="3890495" cy="100041"/>
            </a:xfrm>
            <a:prstGeom prst="rect">
              <a:avLst/>
            </a:prstGeom>
          </p:spPr>
        </p:pic>
      </p:grpSp>
      <p:grpSp>
        <p:nvGrpSpPr>
          <p:cNvPr id="62" name="그룹 1004"/>
          <p:cNvGrpSpPr/>
          <p:nvPr/>
        </p:nvGrpSpPr>
        <p:grpSpPr>
          <a:xfrm>
            <a:off x="6294627" y="8002552"/>
            <a:ext cx="7620239" cy="112748"/>
            <a:chOff x="6272474" y="4538486"/>
            <a:chExt cx="3890495" cy="100041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2474" y="4538486"/>
              <a:ext cx="3890495" cy="100041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83FA58-C8EA-42B5-B6BD-F865CEDB0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7676" y="4926160"/>
            <a:ext cx="2467319" cy="476316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AE6524-0963-4D43-8C2F-DD19186B245B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911707F-FD6F-412F-8A89-F2C15223B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26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28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29" name="Google Shape;76;p15">
            <a:extLst>
              <a:ext uri="{FF2B5EF4-FFF2-40B4-BE49-F238E27FC236}">
                <a16:creationId xmlns:a16="http://schemas.microsoft.com/office/drawing/2014/main" id="{06D9AF26-1DA9-467A-883D-9970296DB937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663EDB6D-230A-4408-92C5-F5ED7C33E0C3}"/>
              </a:ext>
            </a:extLst>
          </p:cNvPr>
          <p:cNvSpPr txBox="1">
            <a:spLocks/>
          </p:cNvSpPr>
          <p:nvPr/>
        </p:nvSpPr>
        <p:spPr>
          <a:xfrm>
            <a:off x="1122512" y="33530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6" name="Google Shape;76;p15">
            <a:extLst>
              <a:ext uri="{FF2B5EF4-FFF2-40B4-BE49-F238E27FC236}">
                <a16:creationId xmlns:a16="http://schemas.microsoft.com/office/drawing/2014/main" id="{99FC7507-D00E-4570-9217-109A2F3E56F1}"/>
              </a:ext>
            </a:extLst>
          </p:cNvPr>
          <p:cNvSpPr txBox="1">
            <a:spLocks/>
          </p:cNvSpPr>
          <p:nvPr/>
        </p:nvSpPr>
        <p:spPr>
          <a:xfrm>
            <a:off x="1169671" y="5524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37" name="Google Shape;76;p15">
            <a:extLst>
              <a:ext uri="{FF2B5EF4-FFF2-40B4-BE49-F238E27FC236}">
                <a16:creationId xmlns:a16="http://schemas.microsoft.com/office/drawing/2014/main" id="{3830896F-0F9C-41CA-A981-540A4595D660}"/>
              </a:ext>
            </a:extLst>
          </p:cNvPr>
          <p:cNvSpPr txBox="1">
            <a:spLocks/>
          </p:cNvSpPr>
          <p:nvPr/>
        </p:nvSpPr>
        <p:spPr>
          <a:xfrm>
            <a:off x="1169671" y="632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E730AC52-1E42-4704-A0DC-1B137FAA3109}"/>
              </a:ext>
            </a:extLst>
          </p:cNvPr>
          <p:cNvSpPr txBox="1">
            <a:spLocks/>
          </p:cNvSpPr>
          <p:nvPr/>
        </p:nvSpPr>
        <p:spPr>
          <a:xfrm>
            <a:off x="1169671" y="7048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90F89BBC-1614-461B-B99F-94CA8BAEC829}"/>
              </a:ext>
            </a:extLst>
          </p:cNvPr>
          <p:cNvSpPr txBox="1">
            <a:spLocks/>
          </p:cNvSpPr>
          <p:nvPr/>
        </p:nvSpPr>
        <p:spPr>
          <a:xfrm>
            <a:off x="1169671" y="7848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3" name="Google Shape;76;p15">
            <a:extLst>
              <a:ext uri="{FF2B5EF4-FFF2-40B4-BE49-F238E27FC236}">
                <a16:creationId xmlns:a16="http://schemas.microsoft.com/office/drawing/2014/main" id="{40448DA2-8CBD-4C71-9873-EB11CA27AD44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90500"/>
            <a:ext cx="4601041" cy="10546754"/>
            <a:chOff x="-145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79" y="4610100"/>
            <a:ext cx="3680721" cy="1745139"/>
            <a:chOff x="924810" y="4017659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4017659"/>
              <a:ext cx="3680721" cy="17451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39" name="Google Shape;76;p15"/>
          <p:cNvSpPr txBox="1">
            <a:spLocks/>
          </p:cNvSpPr>
          <p:nvPr/>
        </p:nvSpPr>
        <p:spPr>
          <a:xfrm>
            <a:off x="1066800" y="52959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</a:t>
            </a:r>
            <a:r>
              <a:rPr lang="en-US" altLang="ko" sz="3500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Environments</a:t>
            </a:r>
            <a:endParaRPr lang="en-US" altLang="ko-KR" sz="3500" dirty="0">
              <a:solidFill>
                <a:schemeClr val="accent5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53" y="1459452"/>
            <a:ext cx="2500347" cy="120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4" descr="jquery, 래, 워드마크, 로고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71" y="6681277"/>
            <a:ext cx="1640489" cy="16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스트랩, 일반, 워드마크, 로고 아이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1" y="6767874"/>
            <a:ext cx="1467295" cy="146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blog.kakaocdn.net/dn/TMyNa/btq2lqjMip2/oFFlxaslyVJog29Yx9fAu1/img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88" y="2751288"/>
            <a:ext cx="3577112" cy="25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0" descr="카카오맵 - 나무위키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467928"/>
            <a:ext cx="2407878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oracle, 래, 로고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96" y="3077086"/>
            <a:ext cx="2019072" cy="20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javascript, 수직, 로고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109" y="3496898"/>
            <a:ext cx="1456345" cy="15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마이바티스(MyBatis) 동적 쿼리 Java로 만들기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741" y="3662617"/>
            <a:ext cx="2119270" cy="138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java, 래, 워드마크, 로고 아이콘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918037"/>
            <a:ext cx="2012065" cy="201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" descr="FullCalendar API | Drupal.or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925" y="6471941"/>
            <a:ext cx="1982794" cy="192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CEAE6E-AB50-42FF-AFBD-841A2C37123E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8EA39C-B530-4014-BF5B-4F2C6177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93" y="6592424"/>
            <a:ext cx="2265880" cy="14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D5208-FCED-4F33-981C-39FE97EBF0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29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32" name="Object 1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2" name="Picture 2" descr="post-thumbnail">
            <a:extLst>
              <a:ext uri="{FF2B5EF4-FFF2-40B4-BE49-F238E27FC236}">
                <a16:creationId xmlns:a16="http://schemas.microsoft.com/office/drawing/2014/main" id="{ACABC968-2F69-4FB7-9C75-CF9E4DCB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8467928"/>
            <a:ext cx="2279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MP">
            <a:extLst>
              <a:ext uri="{FF2B5EF4-FFF2-40B4-BE49-F238E27FC236}">
                <a16:creationId xmlns:a16="http://schemas.microsoft.com/office/drawing/2014/main" id="{07F83D68-5FA0-4BAC-8FF8-B18B928D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8602571"/>
            <a:ext cx="2704997" cy="122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76;p15">
            <a:extLst>
              <a:ext uri="{FF2B5EF4-FFF2-40B4-BE49-F238E27FC236}">
                <a16:creationId xmlns:a16="http://schemas.microsoft.com/office/drawing/2014/main" id="{4FDA15F3-5D7C-49D1-B1DE-FCC77BD8BD12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5" name="Google Shape;76;p15">
            <a:extLst>
              <a:ext uri="{FF2B5EF4-FFF2-40B4-BE49-F238E27FC236}">
                <a16:creationId xmlns:a16="http://schemas.microsoft.com/office/drawing/2014/main" id="{C4E156A6-8E13-4913-A32B-EA1FB4793DB7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  <p:sp>
        <p:nvSpPr>
          <p:cNvPr id="37" name="Google Shape;76;p15">
            <a:extLst>
              <a:ext uri="{FF2B5EF4-FFF2-40B4-BE49-F238E27FC236}">
                <a16:creationId xmlns:a16="http://schemas.microsoft.com/office/drawing/2014/main" id="{43757044-4719-4D22-BD82-6947FBB5D19E}"/>
              </a:ext>
            </a:extLst>
          </p:cNvPr>
          <p:cNvSpPr txBox="1">
            <a:spLocks/>
          </p:cNvSpPr>
          <p:nvPr/>
        </p:nvSpPr>
        <p:spPr>
          <a:xfrm>
            <a:off x="1169671" y="632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Page-tree</a:t>
            </a:r>
          </a:p>
        </p:txBody>
      </p:sp>
      <p:sp>
        <p:nvSpPr>
          <p:cNvPr id="56" name="Google Shape;76;p15">
            <a:extLst>
              <a:ext uri="{FF2B5EF4-FFF2-40B4-BE49-F238E27FC236}">
                <a16:creationId xmlns:a16="http://schemas.microsoft.com/office/drawing/2014/main" id="{6AFABCEC-C0AA-4C57-9039-E1B9BF2BB57E}"/>
              </a:ext>
            </a:extLst>
          </p:cNvPr>
          <p:cNvSpPr txBox="1">
            <a:spLocks/>
          </p:cNvSpPr>
          <p:nvPr/>
        </p:nvSpPr>
        <p:spPr>
          <a:xfrm>
            <a:off x="1169671" y="7048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60" name="Google Shape;76;p15">
            <a:extLst>
              <a:ext uri="{FF2B5EF4-FFF2-40B4-BE49-F238E27FC236}">
                <a16:creationId xmlns:a16="http://schemas.microsoft.com/office/drawing/2014/main" id="{1F0371BC-C0F8-482E-A112-ECC77AA991E2}"/>
              </a:ext>
            </a:extLst>
          </p:cNvPr>
          <p:cNvSpPr txBox="1">
            <a:spLocks/>
          </p:cNvSpPr>
          <p:nvPr/>
        </p:nvSpPr>
        <p:spPr>
          <a:xfrm>
            <a:off x="1169671" y="7848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61" name="Google Shape;76;p15">
            <a:extLst>
              <a:ext uri="{FF2B5EF4-FFF2-40B4-BE49-F238E27FC236}">
                <a16:creationId xmlns:a16="http://schemas.microsoft.com/office/drawing/2014/main" id="{340461D7-23B5-483C-A731-D03A6BEE8486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pic>
        <p:nvPicPr>
          <p:cNvPr id="62" name="그림 61" descr="그리기이(가) 표시된 사진&#10;&#10;자동 생성된 설명">
            <a:extLst>
              <a:ext uri="{FF2B5EF4-FFF2-40B4-BE49-F238E27FC236}">
                <a16:creationId xmlns:a16="http://schemas.microsoft.com/office/drawing/2014/main" id="{73B3061D-F12D-4384-BE08-C7489285E7A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99" y="5216693"/>
            <a:ext cx="2660536" cy="1292230"/>
          </a:xfrm>
          <a:prstGeom prst="rect">
            <a:avLst/>
          </a:prstGeom>
        </p:spPr>
      </p:pic>
      <p:pic>
        <p:nvPicPr>
          <p:cNvPr id="63" name="그림 62" descr="램프이(가) 표시된 사진&#10;&#10;자동 생성된 설명">
            <a:extLst>
              <a:ext uri="{FF2B5EF4-FFF2-40B4-BE49-F238E27FC236}">
                <a16:creationId xmlns:a16="http://schemas.microsoft.com/office/drawing/2014/main" id="{4440B0C5-58C7-47BF-B3DC-76D75598F09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187" y="5230214"/>
            <a:ext cx="1376377" cy="1383459"/>
          </a:xfrm>
          <a:prstGeom prst="rect">
            <a:avLst/>
          </a:prstGeom>
        </p:spPr>
      </p:pic>
      <p:pic>
        <p:nvPicPr>
          <p:cNvPr id="64" name="그림 63" descr="표지판, 거리이(가) 표시된 사진&#10;&#10;자동 생성된 설명">
            <a:extLst>
              <a:ext uri="{FF2B5EF4-FFF2-40B4-BE49-F238E27FC236}">
                <a16:creationId xmlns:a16="http://schemas.microsoft.com/office/drawing/2014/main" id="{FA136D63-FA36-41EE-848D-CF2001BC43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901" y="5257578"/>
            <a:ext cx="1213360" cy="1274967"/>
          </a:xfrm>
          <a:prstGeom prst="rect">
            <a:avLst/>
          </a:prstGeom>
        </p:spPr>
      </p:pic>
      <p:pic>
        <p:nvPicPr>
          <p:cNvPr id="65" name="그림 64" descr="개체, 표지판, 테이블이(가) 표시된 사진&#10;&#10;자동 생성된 설명">
            <a:extLst>
              <a:ext uri="{FF2B5EF4-FFF2-40B4-BE49-F238E27FC236}">
                <a16:creationId xmlns:a16="http://schemas.microsoft.com/office/drawing/2014/main" id="{425CAED2-1F07-48BA-AF7B-FD267AA2C0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11" y="1181552"/>
            <a:ext cx="3671725" cy="199901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514273C-0AB8-4B91-9406-F22963F8EC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95" y="5186645"/>
            <a:ext cx="2134129" cy="1335334"/>
          </a:xfrm>
          <a:prstGeom prst="rect">
            <a:avLst/>
          </a:prstGeom>
        </p:spPr>
      </p:pic>
      <p:sp>
        <p:nvSpPr>
          <p:cNvPr id="67" name="Google Shape;76;p15">
            <a:extLst>
              <a:ext uri="{FF2B5EF4-FFF2-40B4-BE49-F238E27FC236}">
                <a16:creationId xmlns:a16="http://schemas.microsoft.com/office/drawing/2014/main" id="{35C98EAD-7F6B-4659-91B0-1CEE7E36ED46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100894"/>
            <a:ext cx="4601041" cy="10546754"/>
            <a:chOff x="-90759" y="-100894"/>
            <a:chExt cx="4601041" cy="10546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907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810" y="5455761"/>
            <a:ext cx="3680721" cy="1745139"/>
            <a:chOff x="924810" y="5102880"/>
            <a:chExt cx="3680721" cy="1745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5102880"/>
              <a:ext cx="3680721" cy="174513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537" y="482096"/>
            <a:ext cx="1224680" cy="333947"/>
          </a:xfrm>
          <a:prstGeom prst="rect">
            <a:avLst/>
          </a:prstGeom>
        </p:spPr>
      </p:pic>
      <p:sp>
        <p:nvSpPr>
          <p:cNvPr id="33" name="Google Shape;76;p15"/>
          <p:cNvSpPr txBox="1">
            <a:spLocks/>
          </p:cNvSpPr>
          <p:nvPr/>
        </p:nvSpPr>
        <p:spPr>
          <a:xfrm>
            <a:off x="1169671" y="61724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3500" b="1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5. </a:t>
            </a:r>
            <a:r>
              <a:rPr lang="en-US" altLang="ko-KR" sz="3500" dirty="0">
                <a:solidFill>
                  <a:schemeClr val="accent5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Page-tree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38" y="442737"/>
            <a:ext cx="1997340" cy="3780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10867" y="442737"/>
            <a:ext cx="600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1500" dirty="0">
              <a:solidFill>
                <a:schemeClr val="accent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Google Shape;94;p17"/>
          <p:cNvSpPr txBox="1"/>
          <p:nvPr/>
        </p:nvSpPr>
        <p:spPr>
          <a:xfrm>
            <a:off x="8545740" y="1000487"/>
            <a:ext cx="2731860" cy="1538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Main</a:t>
            </a:r>
            <a:endParaRPr sz="5000" b="1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" name="Google Shape;92;p17"/>
          <p:cNvSpPr txBox="1"/>
          <p:nvPr/>
        </p:nvSpPr>
        <p:spPr>
          <a:xfrm>
            <a:off x="8797345" y="3734028"/>
            <a:ext cx="1718255" cy="98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User-feed-Page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" name="Google Shape;98;p17"/>
          <p:cNvSpPr txBox="1"/>
          <p:nvPr/>
        </p:nvSpPr>
        <p:spPr>
          <a:xfrm>
            <a:off x="6781800" y="3715511"/>
            <a:ext cx="1834896" cy="101547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Board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" name="Google Shape;97;p17"/>
          <p:cNvSpPr txBox="1"/>
          <p:nvPr/>
        </p:nvSpPr>
        <p:spPr>
          <a:xfrm>
            <a:off x="10732875" y="3738600"/>
            <a:ext cx="1840125" cy="979334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Join-Page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" name="Google Shape;95;p17"/>
          <p:cNvSpPr txBox="1"/>
          <p:nvPr/>
        </p:nvSpPr>
        <p:spPr>
          <a:xfrm>
            <a:off x="12775872" y="3748027"/>
            <a:ext cx="1702128" cy="969907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Search-result Page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" name="Google Shape;99;p17"/>
          <p:cNvSpPr txBox="1"/>
          <p:nvPr/>
        </p:nvSpPr>
        <p:spPr>
          <a:xfrm>
            <a:off x="14694666" y="3758609"/>
            <a:ext cx="1612134" cy="969907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Message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" name="Google Shape;104;p17"/>
          <p:cNvSpPr txBox="1"/>
          <p:nvPr/>
        </p:nvSpPr>
        <p:spPr>
          <a:xfrm>
            <a:off x="14706600" y="5161614"/>
            <a:ext cx="1600200" cy="667686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1. Message-box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" name="Google Shape;105;p17"/>
          <p:cNvSpPr txBox="1"/>
          <p:nvPr/>
        </p:nvSpPr>
        <p:spPr>
          <a:xfrm>
            <a:off x="14706600" y="5922711"/>
            <a:ext cx="1600200" cy="650922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2. Message-room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" name="Google Shape;100;p17"/>
          <p:cNvSpPr txBox="1"/>
          <p:nvPr/>
        </p:nvSpPr>
        <p:spPr>
          <a:xfrm>
            <a:off x="8797345" y="7499481"/>
            <a:ext cx="1706062" cy="655075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Map-Feed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" name="Google Shape;101;p17"/>
          <p:cNvSpPr txBox="1"/>
          <p:nvPr/>
        </p:nvSpPr>
        <p:spPr>
          <a:xfrm>
            <a:off x="8782105" y="5143500"/>
            <a:ext cx="1733495" cy="65092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Calendar-Feed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" name="Google Shape;102;p17"/>
          <p:cNvSpPr txBox="1"/>
          <p:nvPr/>
        </p:nvSpPr>
        <p:spPr>
          <a:xfrm>
            <a:off x="8797345" y="8267700"/>
            <a:ext cx="1706062" cy="63874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5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Posts-Feed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" name="Google Shape;103;p17"/>
          <p:cNvSpPr txBox="1"/>
          <p:nvPr/>
        </p:nvSpPr>
        <p:spPr>
          <a:xfrm>
            <a:off x="8797343" y="9002084"/>
            <a:ext cx="1712159" cy="63874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6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User-Info-Setting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" name="Google Shape;106;p17"/>
          <p:cNvSpPr txBox="1"/>
          <p:nvPr/>
        </p:nvSpPr>
        <p:spPr>
          <a:xfrm>
            <a:off x="6760464" y="5161614"/>
            <a:ext cx="1773936" cy="638739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1. Notice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" name="Google Shape;99;p17"/>
          <p:cNvSpPr txBox="1"/>
          <p:nvPr/>
        </p:nvSpPr>
        <p:spPr>
          <a:xfrm>
            <a:off x="16606708" y="3745484"/>
            <a:ext cx="1450488" cy="972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Admin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" name="Google Shape;96;p17"/>
          <p:cNvSpPr txBox="1"/>
          <p:nvPr/>
        </p:nvSpPr>
        <p:spPr>
          <a:xfrm>
            <a:off x="4876800" y="5143500"/>
            <a:ext cx="1758696" cy="6725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Login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" name="Google Shape;96;p17"/>
          <p:cNvSpPr txBox="1"/>
          <p:nvPr/>
        </p:nvSpPr>
        <p:spPr>
          <a:xfrm>
            <a:off x="4846320" y="5901123"/>
            <a:ext cx="1789176" cy="6725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Logout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" name="Google Shape;94;p17"/>
          <p:cNvSpPr txBox="1"/>
          <p:nvPr/>
        </p:nvSpPr>
        <p:spPr>
          <a:xfrm>
            <a:off x="13174800" y="1264625"/>
            <a:ext cx="1531800" cy="57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Map-Filter</a:t>
            </a:r>
            <a:endParaRPr b="1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" name="Google Shape;94;p17"/>
          <p:cNvSpPr txBox="1"/>
          <p:nvPr/>
        </p:nvSpPr>
        <p:spPr>
          <a:xfrm>
            <a:off x="11498400" y="1264625"/>
            <a:ext cx="1531800" cy="57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Main-Map</a:t>
            </a:r>
            <a:endParaRPr b="1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" name="Google Shape;94;p17"/>
          <p:cNvSpPr txBox="1"/>
          <p:nvPr/>
        </p:nvSpPr>
        <p:spPr>
          <a:xfrm>
            <a:off x="14851200" y="1264625"/>
            <a:ext cx="1531800" cy="57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Main-Post</a:t>
            </a:r>
            <a:endParaRPr b="1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6" name="Google Shape;94;p17"/>
          <p:cNvSpPr txBox="1"/>
          <p:nvPr/>
        </p:nvSpPr>
        <p:spPr>
          <a:xfrm>
            <a:off x="16535400" y="1264625"/>
            <a:ext cx="1531800" cy="57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err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QnA</a:t>
            </a:r>
            <a:endParaRPr b="1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" name="Google Shape;101;p17"/>
          <p:cNvSpPr txBox="1"/>
          <p:nvPr/>
        </p:nvSpPr>
        <p:spPr>
          <a:xfrm>
            <a:off x="8797344" y="5922711"/>
            <a:ext cx="1718255" cy="65092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2. </a:t>
            </a: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Make-Plan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" name="Google Shape;101;p17"/>
          <p:cNvSpPr txBox="1"/>
          <p:nvPr/>
        </p:nvSpPr>
        <p:spPr>
          <a:xfrm>
            <a:off x="8797344" y="6704502"/>
            <a:ext cx="1733495" cy="65092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Plan-Modify, Delete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" name="Google Shape;104;p17"/>
          <p:cNvSpPr txBox="1"/>
          <p:nvPr/>
        </p:nvSpPr>
        <p:spPr>
          <a:xfrm>
            <a:off x="16606708" y="5161614"/>
            <a:ext cx="1460492" cy="6676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1. </a:t>
            </a: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Dash-Board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0" name="Google Shape;104;p17"/>
          <p:cNvSpPr txBox="1"/>
          <p:nvPr/>
        </p:nvSpPr>
        <p:spPr>
          <a:xfrm>
            <a:off x="16626942" y="5923614"/>
            <a:ext cx="1440258" cy="6500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lang="en-US" altLang="ko" sz="12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User-Management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8" name="Google Shape;96;p17"/>
          <p:cNvSpPr txBox="1"/>
          <p:nvPr/>
        </p:nvSpPr>
        <p:spPr>
          <a:xfrm>
            <a:off x="4876800" y="3702464"/>
            <a:ext cx="1758696" cy="101547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Login-Page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" name="꺾인 연결선 9"/>
          <p:cNvCxnSpPr>
            <a:stCxn id="37" idx="2"/>
            <a:endCxn id="68" idx="0"/>
          </p:cNvCxnSpPr>
          <p:nvPr/>
        </p:nvCxnSpPr>
        <p:spPr>
          <a:xfrm rot="5400000">
            <a:off x="7251926" y="1042720"/>
            <a:ext cx="1163966" cy="41555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13018318" y="-593551"/>
            <a:ext cx="1206986" cy="74202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/>
          <p:cNvCxnSpPr>
            <a:stCxn id="39" idx="0"/>
          </p:cNvCxnSpPr>
          <p:nvPr/>
        </p:nvCxnSpPr>
        <p:spPr>
          <a:xfrm flipV="1">
            <a:off x="7699248" y="3120481"/>
            <a:ext cx="0" cy="59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 963"/>
          <p:cNvCxnSpPr>
            <a:stCxn id="38" idx="0"/>
          </p:cNvCxnSpPr>
          <p:nvPr/>
        </p:nvCxnSpPr>
        <p:spPr>
          <a:xfrm flipH="1" flipV="1">
            <a:off x="9656471" y="3120481"/>
            <a:ext cx="2" cy="61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연결선 965"/>
          <p:cNvCxnSpPr>
            <a:stCxn id="40" idx="0"/>
          </p:cNvCxnSpPr>
          <p:nvPr/>
        </p:nvCxnSpPr>
        <p:spPr>
          <a:xfrm flipH="1" flipV="1">
            <a:off x="11652937" y="3120481"/>
            <a:ext cx="1" cy="61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/>
          <p:cNvCxnSpPr>
            <a:stCxn id="41" idx="0"/>
          </p:cNvCxnSpPr>
          <p:nvPr/>
        </p:nvCxnSpPr>
        <p:spPr>
          <a:xfrm flipH="1" flipV="1">
            <a:off x="13621811" y="3120481"/>
            <a:ext cx="5125" cy="62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직선 연결선 969"/>
          <p:cNvCxnSpPr>
            <a:stCxn id="42" idx="0"/>
          </p:cNvCxnSpPr>
          <p:nvPr/>
        </p:nvCxnSpPr>
        <p:spPr>
          <a:xfrm flipV="1">
            <a:off x="15500733" y="3120481"/>
            <a:ext cx="0" cy="63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AD1FF91-C07F-4EBF-9126-C745954B9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7800" y="7353300"/>
            <a:ext cx="5096586" cy="2562583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724BA6-6B4B-4717-B12A-BD6AA321F685}"/>
              </a:ext>
            </a:extLst>
          </p:cNvPr>
          <p:cNvSpPr/>
          <p:nvPr/>
        </p:nvSpPr>
        <p:spPr>
          <a:xfrm>
            <a:off x="5867400" y="486858"/>
            <a:ext cx="600903" cy="333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2AEB442-9BBB-46BE-B42C-40539BC69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482096"/>
            <a:ext cx="3806729" cy="1332355"/>
          </a:xfrm>
          <a:prstGeom prst="rect">
            <a:avLst/>
          </a:prstGeom>
        </p:spPr>
      </p:pic>
      <p:grpSp>
        <p:nvGrpSpPr>
          <p:cNvPr id="63" name="그룹 1002"/>
          <p:cNvGrpSpPr/>
          <p:nvPr/>
        </p:nvGrpSpPr>
        <p:grpSpPr>
          <a:xfrm>
            <a:off x="1456316" y="1655121"/>
            <a:ext cx="2429884" cy="47085"/>
            <a:chOff x="904762" y="9046656"/>
            <a:chExt cx="16476190" cy="47085"/>
          </a:xfrm>
        </p:grpSpPr>
        <p:pic>
          <p:nvPicPr>
            <p:cNvPr id="64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67" name="Google Shape;76;p15">
            <a:extLst>
              <a:ext uri="{FF2B5EF4-FFF2-40B4-BE49-F238E27FC236}">
                <a16:creationId xmlns:a16="http://schemas.microsoft.com/office/drawing/2014/main" id="{EC1A266B-7CA3-4A56-AB13-B64104A7EEA4}"/>
              </a:ext>
            </a:extLst>
          </p:cNvPr>
          <p:cNvSpPr txBox="1">
            <a:spLocks/>
          </p:cNvSpPr>
          <p:nvPr/>
        </p:nvSpPr>
        <p:spPr>
          <a:xfrm>
            <a:off x="1169671" y="2514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 트랜드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71" name="Google Shape;76;p15">
            <a:extLst>
              <a:ext uri="{FF2B5EF4-FFF2-40B4-BE49-F238E27FC236}">
                <a16:creationId xmlns:a16="http://schemas.microsoft.com/office/drawing/2014/main" id="{42CF6A6F-E75E-46A3-940A-3D1463ADBB97}"/>
              </a:ext>
            </a:extLst>
          </p:cNvPr>
          <p:cNvSpPr txBox="1">
            <a:spLocks/>
          </p:cNvSpPr>
          <p:nvPr/>
        </p:nvSpPr>
        <p:spPr>
          <a:xfrm>
            <a:off x="1143000" y="5143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4. Environments</a:t>
            </a:r>
          </a:p>
        </p:txBody>
      </p:sp>
      <p:sp>
        <p:nvSpPr>
          <p:cNvPr id="72" name="Google Shape;76;p15">
            <a:extLst>
              <a:ext uri="{FF2B5EF4-FFF2-40B4-BE49-F238E27FC236}">
                <a16:creationId xmlns:a16="http://schemas.microsoft.com/office/drawing/2014/main" id="{6C19C9E7-0CF7-4FA3-AC16-9760E6E2CA05}"/>
              </a:ext>
            </a:extLst>
          </p:cNvPr>
          <p:cNvSpPr txBox="1">
            <a:spLocks/>
          </p:cNvSpPr>
          <p:nvPr/>
        </p:nvSpPr>
        <p:spPr>
          <a:xfrm>
            <a:off x="1169671" y="70485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6. DB - ERD</a:t>
            </a: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BFFEB7B-AA4D-4148-8F6E-6C9EF68B43D8}"/>
              </a:ext>
            </a:extLst>
          </p:cNvPr>
          <p:cNvSpPr txBox="1">
            <a:spLocks/>
          </p:cNvSpPr>
          <p:nvPr/>
        </p:nvSpPr>
        <p:spPr>
          <a:xfrm>
            <a:off x="1169671" y="78488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7.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메인 기능</a:t>
            </a:r>
            <a:endParaRPr lang="en-US" altLang="ko-KR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77" name="Google Shape;76;p15">
            <a:extLst>
              <a:ext uri="{FF2B5EF4-FFF2-40B4-BE49-F238E27FC236}">
                <a16:creationId xmlns:a16="http://schemas.microsoft.com/office/drawing/2014/main" id="{B31D5BFA-C5E9-489D-8F36-69D3DD79F0EB}"/>
              </a:ext>
            </a:extLst>
          </p:cNvPr>
          <p:cNvSpPr txBox="1">
            <a:spLocks/>
          </p:cNvSpPr>
          <p:nvPr/>
        </p:nvSpPr>
        <p:spPr>
          <a:xfrm>
            <a:off x="1169671" y="86487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8. Work-Part</a:t>
            </a:r>
          </a:p>
        </p:txBody>
      </p:sp>
      <p:sp>
        <p:nvSpPr>
          <p:cNvPr id="78" name="Google Shape;76;p15">
            <a:extLst>
              <a:ext uri="{FF2B5EF4-FFF2-40B4-BE49-F238E27FC236}">
                <a16:creationId xmlns:a16="http://schemas.microsoft.com/office/drawing/2014/main" id="{8A2FC214-E0E9-4485-BD12-24055BD51903}"/>
              </a:ext>
            </a:extLst>
          </p:cNvPr>
          <p:cNvSpPr txBox="1">
            <a:spLocks/>
          </p:cNvSpPr>
          <p:nvPr/>
        </p:nvSpPr>
        <p:spPr>
          <a:xfrm>
            <a:off x="1122512" y="3429228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Malgun Gothic"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2.  </a:t>
            </a:r>
            <a:r>
              <a:rPr lang="ko-KR" altLang="en-US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개 발 목 적</a:t>
            </a:r>
            <a:endParaRPr lang="en-US" sz="6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79" name="Google Shape;76;p15">
            <a:extLst>
              <a:ext uri="{FF2B5EF4-FFF2-40B4-BE49-F238E27FC236}">
                <a16:creationId xmlns:a16="http://schemas.microsoft.com/office/drawing/2014/main" id="{CB416BB8-FF4A-4FF2-B9A6-22BB3D6C8827}"/>
              </a:ext>
            </a:extLst>
          </p:cNvPr>
          <p:cNvSpPr txBox="1">
            <a:spLocks/>
          </p:cNvSpPr>
          <p:nvPr/>
        </p:nvSpPr>
        <p:spPr>
          <a:xfrm>
            <a:off x="1143000" y="4305300"/>
            <a:ext cx="3402329" cy="4188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 altLang="ko-KR" sz="6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3. C o n T e n 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1135</Words>
  <Application>Microsoft Office PowerPoint</Application>
  <PresentationFormat>사용자 지정</PresentationFormat>
  <Paragraphs>265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9" baseType="lpstr">
      <vt:lpstr>?? ??</vt:lpstr>
      <vt:lpstr>Economica</vt:lpstr>
      <vt:lpstr>Gmarket Sans Medium</vt:lpstr>
      <vt:lpstr>HY얕은샘물M</vt:lpstr>
      <vt:lpstr>HY헤드라인M</vt:lpstr>
      <vt:lpstr>KoPubWorldDotum_Pro Medium</vt:lpstr>
      <vt:lpstr>NanumSquare ExtraBold</vt:lpstr>
      <vt:lpstr>Noto Sans CJK KR Black</vt:lpstr>
      <vt:lpstr>Noto Sans Korean Regular</vt:lpstr>
      <vt:lpstr>맑은 고딕</vt:lpstr>
      <vt:lpstr>맑은 고딕</vt:lpstr>
      <vt:lpstr>Arial</vt:lpstr>
      <vt:lpstr>Arial Black</vt:lpstr>
      <vt:lpstr>Calibri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WAYG</dc:title>
  <dc:creator>officegen</dc:creator>
  <cp:lastModifiedBy>310-10</cp:lastModifiedBy>
  <cp:revision>59</cp:revision>
  <dcterms:created xsi:type="dcterms:W3CDTF">2022-04-14T11:20:23Z</dcterms:created>
  <dcterms:modified xsi:type="dcterms:W3CDTF">2022-04-15T07:06:34Z</dcterms:modified>
</cp:coreProperties>
</file>